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comments/modernComment_1E3_298CE5A.xml" ContentType="application/vnd.ms-powerpoint.comment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477" r:id="rId5"/>
    <p:sldId id="478" r:id="rId6"/>
    <p:sldId id="479" r:id="rId7"/>
    <p:sldId id="489" r:id="rId8"/>
    <p:sldId id="480" r:id="rId9"/>
    <p:sldId id="481" r:id="rId10"/>
    <p:sldId id="482" r:id="rId11"/>
    <p:sldId id="483" r:id="rId12"/>
    <p:sldId id="484" r:id="rId13"/>
    <p:sldId id="488" r:id="rId14"/>
    <p:sldId id="485" r:id="rId15"/>
    <p:sldId id="48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BE030E-9AEB-372D-3158-B34E91CC57F7}" name="Jason Kearns" initials="JK" userId="S::jason.kearns@ASCP.org::c498ad22-badb-4045-a66c-dfdc50efeb53" providerId="AD"/>
  <p188:author id="{0FA5AE40-0911-84FC-5155-D1BD3B0729CB}" name="Abby Cloos" initials="AC" userId="Abby Cloos" providerId="None"/>
  <p188:author id="{9785E85F-0D30-5551-8CAA-8F8C92F28B1D}" name="Brinson, Jennifer" initials="BJ" userId="S::jennifer.brinson@ASCP.org::16d10da5-02ba-4e7e-9d02-6e07ad7f8d69" providerId="AD"/>
  <p188:author id="{F963F6B8-3BB1-5A52-D530-FE423E27B328}" name="Edna Garcia" initials="EG" userId="S::edna.garcia@ascp.org::9da2b29b-6e62-4f8f-a065-b495710e7477" providerId="AD"/>
  <p188:author id="{C888F1EE-11C2-2266-302B-43E87D5D05F3}" name="Elena Tsai [Contractor]" initials="ET" userId="S::elena.tsai@ASCP.org::0c3b64f2-393a-491a-95fa-93f09f75ca9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87"/>
    <a:srgbClr val="30026E"/>
    <a:srgbClr val="C1F4E1"/>
    <a:srgbClr val="00A998"/>
    <a:srgbClr val="643694"/>
    <a:srgbClr val="2540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31"/>
    <p:restoredTop sz="78219"/>
  </p:normalViewPr>
  <p:slideViewPr>
    <p:cSldViewPr snapToGrid="0">
      <p:cViewPr varScale="1">
        <p:scale>
          <a:sx n="98" d="100"/>
          <a:sy n="98" d="100"/>
        </p:scale>
        <p:origin x="104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omments/modernComment_1E3_298CE5A.xml><?xml version="1.0" encoding="utf-8"?>
<p188:cmLst xmlns:a="http://schemas.openxmlformats.org/drawingml/2006/main" xmlns:r="http://schemas.openxmlformats.org/officeDocument/2006/relationships" xmlns:p188="http://schemas.microsoft.com/office/powerpoint/2018/8/main">
  <p188:cm id="{7FEBD9EF-6401-4C85-94AE-A10573F82331}" authorId="{F963F6B8-3BB1-5A52-D530-FE423E27B328}" status="resolved" created="2026-03-12T17:54:32.529" complete="100000">
    <pc:sldMkLst xmlns:pc="http://schemas.microsoft.com/office/powerpoint/2013/main/command">
      <pc:docMk/>
      <pc:sldMk cId="43568730" sldId="483"/>
    </pc:sldMkLst>
    <p188:txBody>
      <a:bodyPr/>
      <a:lstStyle/>
      <a:p>
        <a:r>
          <a:rPr lang="en-US"/>
          <a:t>Center the box titles as well as text</a:t>
        </a:r>
      </a:p>
    </p188:txBody>
  </p188:cm>
</p188:cmLst>
</file>

<file path=ppt/diagrams/_rels/data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_rels/data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svg"/><Relationship Id="rId1" Type="http://schemas.openxmlformats.org/officeDocument/2006/relationships/image" Target="../media/image13.svg"/><Relationship Id="rId4" Type="http://schemas.openxmlformats.org/officeDocument/2006/relationships/image" Target="../media/image16.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svg"/><Relationship Id="rId1" Type="http://schemas.openxmlformats.org/officeDocument/2006/relationships/image" Target="../media/image13.sv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F33542-DDF2-475F-BC5C-D6A7E2469015}" type="doc">
      <dgm:prSet loTypeId="urn:microsoft.com/office/officeart/2017/3/layout/DropPinTimeline" loCatId="timeline" qsTypeId="urn:microsoft.com/office/officeart/2005/8/quickstyle/simple1" qsCatId="simple" csTypeId="urn:microsoft.com/office/officeart/2005/8/colors/accent1_2" csCatId="accent1" phldr="1"/>
      <dgm:spPr/>
      <dgm:t>
        <a:bodyPr/>
        <a:lstStyle/>
        <a:p>
          <a:endParaRPr lang="en-US"/>
        </a:p>
      </dgm:t>
    </dgm:pt>
    <dgm:pt modelId="{1373E2B3-F8A7-8849-A627-A86AEFC22B38}">
      <dgm:prSet/>
      <dgm:spPr/>
      <dgm:t>
        <a:bodyPr anchor="ctr"/>
        <a:lstStyle/>
        <a:p>
          <a:pPr>
            <a:defRPr b="1"/>
          </a:pPr>
          <a:r>
            <a:rPr lang="en-US" b="1">
              <a:solidFill>
                <a:srgbClr val="00A998"/>
              </a:solidFill>
            </a:rPr>
            <a:t>1968</a:t>
          </a:r>
          <a:endParaRPr lang="en-US">
            <a:solidFill>
              <a:srgbClr val="00A998"/>
            </a:solidFill>
          </a:endParaRPr>
        </a:p>
      </dgm:t>
    </dgm:pt>
    <dgm:pt modelId="{3CE1CD43-F34F-2D46-9D1D-9E61DFC313B8}" type="parTrans" cxnId="{7406AB68-8757-A144-A980-A8DEFB1B5C44}">
      <dgm:prSet/>
      <dgm:spPr/>
      <dgm:t>
        <a:bodyPr/>
        <a:lstStyle/>
        <a:p>
          <a:endParaRPr lang="en-US"/>
        </a:p>
      </dgm:t>
    </dgm:pt>
    <dgm:pt modelId="{44785604-788A-0446-AFF1-C35B6A2F8551}" type="sibTrans" cxnId="{7406AB68-8757-A144-A980-A8DEFB1B5C44}">
      <dgm:prSet/>
      <dgm:spPr/>
      <dgm:t>
        <a:bodyPr/>
        <a:lstStyle/>
        <a:p>
          <a:endParaRPr lang="en-US"/>
        </a:p>
      </dgm:t>
    </dgm:pt>
    <dgm:pt modelId="{2757B182-72AA-BF47-834E-B826155162AB}">
      <dgm:prSet/>
      <dgm:spPr/>
      <dgm:t>
        <a:bodyPr anchor="ctr"/>
        <a:lstStyle/>
        <a:p>
          <a:r>
            <a:rPr lang="en-US" dirty="0"/>
            <a:t>First instance of telepathology occurs with the real-time “television microscopy” service established between Mass General Hospital and Logan Airport Medical Station</a:t>
          </a:r>
        </a:p>
      </dgm:t>
    </dgm:pt>
    <dgm:pt modelId="{62ECEEB2-11C2-124E-8757-808C0D3A44B5}" type="parTrans" cxnId="{64D48161-E434-194F-83F2-5BD6CFDF1E8D}">
      <dgm:prSet/>
      <dgm:spPr/>
      <dgm:t>
        <a:bodyPr/>
        <a:lstStyle/>
        <a:p>
          <a:endParaRPr lang="en-US"/>
        </a:p>
      </dgm:t>
    </dgm:pt>
    <dgm:pt modelId="{CCF75167-48ED-8243-8CFB-055980D5CF69}" type="sibTrans" cxnId="{64D48161-E434-194F-83F2-5BD6CFDF1E8D}">
      <dgm:prSet/>
      <dgm:spPr/>
      <dgm:t>
        <a:bodyPr/>
        <a:lstStyle/>
        <a:p>
          <a:endParaRPr lang="en-US"/>
        </a:p>
      </dgm:t>
    </dgm:pt>
    <dgm:pt modelId="{781E2658-D3AB-914B-88AF-5296C1ED5394}">
      <dgm:prSet/>
      <dgm:spPr/>
      <dgm:t>
        <a:bodyPr anchor="ctr"/>
        <a:lstStyle/>
        <a:p>
          <a:pPr>
            <a:defRPr b="1"/>
          </a:pPr>
          <a:r>
            <a:rPr lang="en-US" b="1">
              <a:solidFill>
                <a:srgbClr val="00A998"/>
              </a:solidFill>
            </a:rPr>
            <a:t>1986</a:t>
          </a:r>
          <a:endParaRPr lang="en-US">
            <a:solidFill>
              <a:srgbClr val="00A998"/>
            </a:solidFill>
          </a:endParaRPr>
        </a:p>
      </dgm:t>
    </dgm:pt>
    <dgm:pt modelId="{F6088AA8-6B38-0A41-A704-8A4AA88E93EA}" type="parTrans" cxnId="{6284F04A-2F51-CC43-B39F-717FC514B932}">
      <dgm:prSet/>
      <dgm:spPr/>
      <dgm:t>
        <a:bodyPr/>
        <a:lstStyle/>
        <a:p>
          <a:endParaRPr lang="en-US"/>
        </a:p>
      </dgm:t>
    </dgm:pt>
    <dgm:pt modelId="{7FD896E0-83EF-ED44-B3B5-1C36C5F9D194}" type="sibTrans" cxnId="{6284F04A-2F51-CC43-B39F-717FC514B932}">
      <dgm:prSet/>
      <dgm:spPr/>
      <dgm:t>
        <a:bodyPr/>
        <a:lstStyle/>
        <a:p>
          <a:endParaRPr lang="en-US"/>
        </a:p>
      </dgm:t>
    </dgm:pt>
    <dgm:pt modelId="{DCEA4F85-BF6E-254B-8228-F26ED6575620}">
      <dgm:prSet/>
      <dgm:spPr/>
      <dgm:t>
        <a:bodyPr anchor="ctr"/>
        <a:lstStyle/>
        <a:p>
          <a:r>
            <a:rPr lang="en-US"/>
            <a:t>The term “telepathology” is </a:t>
          </a:r>
          <a:br>
            <a:rPr lang="en-US"/>
          </a:br>
          <a:r>
            <a:rPr lang="en-US"/>
            <a:t>coined by American pathologist </a:t>
          </a:r>
          <a:br>
            <a:rPr lang="en-US"/>
          </a:br>
          <a:r>
            <a:rPr lang="en-US"/>
            <a:t>Dr. Ronald S. Weinstein</a:t>
          </a:r>
        </a:p>
      </dgm:t>
    </dgm:pt>
    <dgm:pt modelId="{91CC6D14-A73C-FE40-8762-33D480755B86}" type="parTrans" cxnId="{DFD6ECD9-49F4-2347-B7F5-C7240A6E6097}">
      <dgm:prSet/>
      <dgm:spPr/>
      <dgm:t>
        <a:bodyPr/>
        <a:lstStyle/>
        <a:p>
          <a:endParaRPr lang="en-US"/>
        </a:p>
      </dgm:t>
    </dgm:pt>
    <dgm:pt modelId="{50D37715-6357-0E4A-9797-4CBBF0F19A46}" type="sibTrans" cxnId="{DFD6ECD9-49F4-2347-B7F5-C7240A6E6097}">
      <dgm:prSet/>
      <dgm:spPr/>
      <dgm:t>
        <a:bodyPr/>
        <a:lstStyle/>
        <a:p>
          <a:endParaRPr lang="en-US"/>
        </a:p>
      </dgm:t>
    </dgm:pt>
    <dgm:pt modelId="{DE9B42D4-C7FB-554C-BDEE-D67CDEDEF869}">
      <dgm:prSet/>
      <dgm:spPr/>
      <dgm:t>
        <a:bodyPr anchor="ctr"/>
        <a:lstStyle/>
        <a:p>
          <a:pPr>
            <a:defRPr b="1"/>
          </a:pPr>
          <a:r>
            <a:rPr lang="en-US" b="1">
              <a:solidFill>
                <a:srgbClr val="00A998"/>
              </a:solidFill>
            </a:rPr>
            <a:t>1990s</a:t>
          </a:r>
          <a:endParaRPr lang="en-US">
            <a:solidFill>
              <a:srgbClr val="00A998"/>
            </a:solidFill>
          </a:endParaRPr>
        </a:p>
      </dgm:t>
    </dgm:pt>
    <dgm:pt modelId="{4000CAFE-B45D-F143-8B8D-C776CA0D60F1}" type="parTrans" cxnId="{DAE1D3F8-759D-474D-930D-22DB2F626E2A}">
      <dgm:prSet/>
      <dgm:spPr/>
      <dgm:t>
        <a:bodyPr/>
        <a:lstStyle/>
        <a:p>
          <a:endParaRPr lang="en-US"/>
        </a:p>
      </dgm:t>
    </dgm:pt>
    <dgm:pt modelId="{4AD6AA51-C601-E148-B78D-E9E2D7038ABB}" type="sibTrans" cxnId="{DAE1D3F8-759D-474D-930D-22DB2F626E2A}">
      <dgm:prSet/>
      <dgm:spPr/>
      <dgm:t>
        <a:bodyPr/>
        <a:lstStyle/>
        <a:p>
          <a:endParaRPr lang="en-US"/>
        </a:p>
      </dgm:t>
    </dgm:pt>
    <dgm:pt modelId="{48F59A01-0AE4-3444-82D1-DD16AFCE42E0}">
      <dgm:prSet/>
      <dgm:spPr/>
      <dgm:t>
        <a:bodyPr anchor="ctr"/>
        <a:lstStyle/>
        <a:p>
          <a:r>
            <a:rPr lang="en-US"/>
            <a:t>Virtual microscopy and whole slide imaging (WSI) gains traction in research</a:t>
          </a:r>
        </a:p>
      </dgm:t>
    </dgm:pt>
    <dgm:pt modelId="{946A7F78-6217-D24B-AE60-C40AE05A8E57}" type="parTrans" cxnId="{95520B0D-C59B-1C43-9524-D04D2662E263}">
      <dgm:prSet/>
      <dgm:spPr/>
      <dgm:t>
        <a:bodyPr/>
        <a:lstStyle/>
        <a:p>
          <a:endParaRPr lang="en-US"/>
        </a:p>
      </dgm:t>
    </dgm:pt>
    <dgm:pt modelId="{6291F2B4-C963-7841-8A83-BBD902960306}" type="sibTrans" cxnId="{95520B0D-C59B-1C43-9524-D04D2662E263}">
      <dgm:prSet/>
      <dgm:spPr/>
      <dgm:t>
        <a:bodyPr/>
        <a:lstStyle/>
        <a:p>
          <a:endParaRPr lang="en-US"/>
        </a:p>
      </dgm:t>
    </dgm:pt>
    <dgm:pt modelId="{6B9ADB44-C8AF-DF49-B7AC-C0185531B83C}">
      <dgm:prSet/>
      <dgm:spPr/>
      <dgm:t>
        <a:bodyPr anchor="ctr"/>
        <a:lstStyle/>
        <a:p>
          <a:pPr>
            <a:defRPr b="1"/>
          </a:pPr>
          <a:r>
            <a:rPr lang="en-US" b="1">
              <a:solidFill>
                <a:srgbClr val="00A998"/>
              </a:solidFill>
            </a:rPr>
            <a:t>2000s</a:t>
          </a:r>
          <a:endParaRPr lang="en-US">
            <a:solidFill>
              <a:srgbClr val="00A998"/>
            </a:solidFill>
          </a:endParaRPr>
        </a:p>
      </dgm:t>
    </dgm:pt>
    <dgm:pt modelId="{8658D866-ABE7-CF4A-8564-8FF8ED8183B6}" type="parTrans" cxnId="{912A535B-AD24-6444-9EC2-4C17EA4870AB}">
      <dgm:prSet/>
      <dgm:spPr/>
      <dgm:t>
        <a:bodyPr/>
        <a:lstStyle/>
        <a:p>
          <a:endParaRPr lang="en-US"/>
        </a:p>
      </dgm:t>
    </dgm:pt>
    <dgm:pt modelId="{E0286CE9-30DE-3348-94EE-959AC84AEA30}" type="sibTrans" cxnId="{912A535B-AD24-6444-9EC2-4C17EA4870AB}">
      <dgm:prSet/>
      <dgm:spPr/>
      <dgm:t>
        <a:bodyPr/>
        <a:lstStyle/>
        <a:p>
          <a:endParaRPr lang="en-US"/>
        </a:p>
      </dgm:t>
    </dgm:pt>
    <dgm:pt modelId="{AECB1F22-9B62-6240-8591-0C099312E391}">
      <dgm:prSet/>
      <dgm:spPr/>
      <dgm:t>
        <a:bodyPr anchor="ctr"/>
        <a:lstStyle/>
        <a:p>
          <a:r>
            <a:rPr lang="en-US"/>
            <a:t>As digital slide scanners become commercially available, whole slide imaging becomes more widespread</a:t>
          </a:r>
        </a:p>
      </dgm:t>
    </dgm:pt>
    <dgm:pt modelId="{BF43767C-2D55-8943-BCC0-642C38912534}" type="parTrans" cxnId="{A96AEAAA-ACED-8748-AB40-7BBD4EBA25AC}">
      <dgm:prSet/>
      <dgm:spPr/>
      <dgm:t>
        <a:bodyPr/>
        <a:lstStyle/>
        <a:p>
          <a:endParaRPr lang="en-US"/>
        </a:p>
      </dgm:t>
    </dgm:pt>
    <dgm:pt modelId="{40260479-F686-A44B-B103-A6E25CB21061}" type="sibTrans" cxnId="{A96AEAAA-ACED-8748-AB40-7BBD4EBA25AC}">
      <dgm:prSet/>
      <dgm:spPr/>
      <dgm:t>
        <a:bodyPr/>
        <a:lstStyle/>
        <a:p>
          <a:endParaRPr lang="en-US"/>
        </a:p>
      </dgm:t>
    </dgm:pt>
    <dgm:pt modelId="{2E863CDB-5A45-6E47-B71A-B14E0BC86CFA}">
      <dgm:prSet/>
      <dgm:spPr/>
      <dgm:t>
        <a:bodyPr anchor="ctr"/>
        <a:lstStyle/>
        <a:p>
          <a:pPr>
            <a:defRPr b="1"/>
          </a:pPr>
          <a:r>
            <a:rPr lang="en-US" b="1">
              <a:solidFill>
                <a:srgbClr val="00A998"/>
              </a:solidFill>
            </a:rPr>
            <a:t>2017</a:t>
          </a:r>
          <a:endParaRPr lang="en-US">
            <a:solidFill>
              <a:srgbClr val="00A998"/>
            </a:solidFill>
          </a:endParaRPr>
        </a:p>
      </dgm:t>
    </dgm:pt>
    <dgm:pt modelId="{2E21AAD6-F9DC-7141-AF9D-3489618F08B6}" type="parTrans" cxnId="{B1C125BF-7D4C-254E-BEF9-6588E420A06B}">
      <dgm:prSet/>
      <dgm:spPr/>
      <dgm:t>
        <a:bodyPr/>
        <a:lstStyle/>
        <a:p>
          <a:endParaRPr lang="en-US"/>
        </a:p>
      </dgm:t>
    </dgm:pt>
    <dgm:pt modelId="{C1CA544F-0251-9440-80C8-8BF26413FED7}" type="sibTrans" cxnId="{B1C125BF-7D4C-254E-BEF9-6588E420A06B}">
      <dgm:prSet/>
      <dgm:spPr/>
      <dgm:t>
        <a:bodyPr/>
        <a:lstStyle/>
        <a:p>
          <a:endParaRPr lang="en-US"/>
        </a:p>
      </dgm:t>
    </dgm:pt>
    <dgm:pt modelId="{AECE1854-B18D-8A4D-AD4C-2195A25DE15D}">
      <dgm:prSet/>
      <dgm:spPr/>
      <dgm:t>
        <a:bodyPr anchor="ctr"/>
        <a:lstStyle/>
        <a:p>
          <a:r>
            <a:rPr lang="en-US"/>
            <a:t>The Philips </a:t>
          </a:r>
          <a:r>
            <a:rPr lang="en-US" err="1"/>
            <a:t>IntelliSite</a:t>
          </a:r>
          <a:r>
            <a:rPr lang="en-US"/>
            <a:t> Pathology Solution becomes the first WSI scanner approved by the FDA </a:t>
          </a:r>
        </a:p>
      </dgm:t>
    </dgm:pt>
    <dgm:pt modelId="{EF5D5E0C-CE01-2D45-8E13-42668009C3FE}" type="parTrans" cxnId="{4554B99A-AF4F-6346-BED3-7E6A7C3F1D67}">
      <dgm:prSet/>
      <dgm:spPr/>
      <dgm:t>
        <a:bodyPr/>
        <a:lstStyle/>
        <a:p>
          <a:endParaRPr lang="en-US"/>
        </a:p>
      </dgm:t>
    </dgm:pt>
    <dgm:pt modelId="{A9E153DC-3912-6746-9A71-1FB82845EB30}" type="sibTrans" cxnId="{4554B99A-AF4F-6346-BED3-7E6A7C3F1D67}">
      <dgm:prSet/>
      <dgm:spPr/>
      <dgm:t>
        <a:bodyPr/>
        <a:lstStyle/>
        <a:p>
          <a:endParaRPr lang="en-US"/>
        </a:p>
      </dgm:t>
    </dgm:pt>
    <dgm:pt modelId="{5D96BD30-E960-3647-843A-F488303DE621}">
      <dgm:prSet/>
      <dgm:spPr/>
      <dgm:t>
        <a:bodyPr anchor="ctr"/>
        <a:lstStyle/>
        <a:p>
          <a:pPr>
            <a:defRPr b="1"/>
          </a:pPr>
          <a:r>
            <a:rPr lang="en-US" b="1">
              <a:solidFill>
                <a:srgbClr val="00A998"/>
              </a:solidFill>
            </a:rPr>
            <a:t>2018</a:t>
          </a:r>
          <a:endParaRPr lang="en-US">
            <a:solidFill>
              <a:srgbClr val="00A998"/>
            </a:solidFill>
          </a:endParaRPr>
        </a:p>
      </dgm:t>
    </dgm:pt>
    <dgm:pt modelId="{1F2B5DCF-CD30-7545-878E-FBC90385955D}" type="parTrans" cxnId="{7F5AD2C1-A973-184A-8BC1-F58DB9F97034}">
      <dgm:prSet/>
      <dgm:spPr/>
      <dgm:t>
        <a:bodyPr/>
        <a:lstStyle/>
        <a:p>
          <a:endParaRPr lang="en-US"/>
        </a:p>
      </dgm:t>
    </dgm:pt>
    <dgm:pt modelId="{24D220DD-5CD2-E043-8E4C-79DF710560DD}" type="sibTrans" cxnId="{7F5AD2C1-A973-184A-8BC1-F58DB9F97034}">
      <dgm:prSet/>
      <dgm:spPr/>
      <dgm:t>
        <a:bodyPr/>
        <a:lstStyle/>
        <a:p>
          <a:endParaRPr lang="en-US"/>
        </a:p>
      </dgm:t>
    </dgm:pt>
    <dgm:pt modelId="{FF54BBBB-07AA-F447-8DCB-A3EFE756E2CD}">
      <dgm:prSet/>
      <dgm:spPr/>
      <dgm:t>
        <a:bodyPr anchor="ctr"/>
        <a:lstStyle/>
        <a:p>
          <a:r>
            <a:rPr lang="en-US" err="1"/>
            <a:t>IDx</a:t>
          </a:r>
          <a:r>
            <a:rPr lang="en-US"/>
            <a:t>-DR becomes the first medical device approved by the FDA to conduct diagnosis using AI </a:t>
          </a:r>
        </a:p>
      </dgm:t>
    </dgm:pt>
    <dgm:pt modelId="{5353C8DA-F4CC-C440-9056-9F98E7779C1E}" type="parTrans" cxnId="{AA51990B-2680-F44D-B77B-62802F8C2AA5}">
      <dgm:prSet/>
      <dgm:spPr/>
      <dgm:t>
        <a:bodyPr/>
        <a:lstStyle/>
        <a:p>
          <a:endParaRPr lang="en-US"/>
        </a:p>
      </dgm:t>
    </dgm:pt>
    <dgm:pt modelId="{2D0F839B-0A32-7349-8272-0DE2E73C1255}" type="sibTrans" cxnId="{AA51990B-2680-F44D-B77B-62802F8C2AA5}">
      <dgm:prSet/>
      <dgm:spPr/>
      <dgm:t>
        <a:bodyPr/>
        <a:lstStyle/>
        <a:p>
          <a:endParaRPr lang="en-US"/>
        </a:p>
      </dgm:t>
    </dgm:pt>
    <dgm:pt modelId="{7C88471C-56AE-5645-8047-C23652E06A01}">
      <dgm:prSet/>
      <dgm:spPr/>
      <dgm:t>
        <a:bodyPr anchor="ctr"/>
        <a:lstStyle/>
        <a:p>
          <a:pPr>
            <a:defRPr b="1"/>
          </a:pPr>
          <a:r>
            <a:rPr lang="en-US" b="1">
              <a:solidFill>
                <a:srgbClr val="00A998"/>
              </a:solidFill>
            </a:rPr>
            <a:t>2021</a:t>
          </a:r>
          <a:endParaRPr lang="en-US">
            <a:solidFill>
              <a:srgbClr val="00A998"/>
            </a:solidFill>
          </a:endParaRPr>
        </a:p>
      </dgm:t>
    </dgm:pt>
    <dgm:pt modelId="{5FD53873-D7CE-7C48-9023-9083C38A8A82}" type="parTrans" cxnId="{DF894175-0999-404F-8008-E30CEF8B4743}">
      <dgm:prSet/>
      <dgm:spPr/>
      <dgm:t>
        <a:bodyPr/>
        <a:lstStyle/>
        <a:p>
          <a:endParaRPr lang="en-US"/>
        </a:p>
      </dgm:t>
    </dgm:pt>
    <dgm:pt modelId="{504B6565-E401-9C4E-B4EC-A0216A83ED52}" type="sibTrans" cxnId="{DF894175-0999-404F-8008-E30CEF8B4743}">
      <dgm:prSet/>
      <dgm:spPr/>
      <dgm:t>
        <a:bodyPr/>
        <a:lstStyle/>
        <a:p>
          <a:endParaRPr lang="en-US"/>
        </a:p>
      </dgm:t>
    </dgm:pt>
    <dgm:pt modelId="{72AE8D16-B326-124E-910F-05B4ACD97193}">
      <dgm:prSet/>
      <dgm:spPr/>
      <dgm:t>
        <a:bodyPr anchor="ctr"/>
        <a:lstStyle/>
        <a:p>
          <a:r>
            <a:rPr lang="en-US"/>
            <a:t>The first AI tool for primary diagnosis, Paige Prostate, receives FDA authorization to assist in detecting prostate cancer on slides</a:t>
          </a:r>
        </a:p>
      </dgm:t>
    </dgm:pt>
    <dgm:pt modelId="{D4DAFE06-AF6A-844F-BD5A-DFCA86C896BD}" type="parTrans" cxnId="{BC642A15-90AB-DB43-817A-E1613FA8DAE7}">
      <dgm:prSet/>
      <dgm:spPr/>
      <dgm:t>
        <a:bodyPr/>
        <a:lstStyle/>
        <a:p>
          <a:endParaRPr lang="en-US"/>
        </a:p>
      </dgm:t>
    </dgm:pt>
    <dgm:pt modelId="{1B52A8F6-F478-4D4E-BD0B-53E2E7A241B4}" type="sibTrans" cxnId="{BC642A15-90AB-DB43-817A-E1613FA8DAE7}">
      <dgm:prSet/>
      <dgm:spPr/>
      <dgm:t>
        <a:bodyPr/>
        <a:lstStyle/>
        <a:p>
          <a:endParaRPr lang="en-US"/>
        </a:p>
      </dgm:t>
    </dgm:pt>
    <dgm:pt modelId="{8A1502D1-56C9-45C1-9F21-A42D7ACB74D4}" type="pres">
      <dgm:prSet presAssocID="{B4F33542-DDF2-475F-BC5C-D6A7E2469015}" presName="root" presStyleCnt="0">
        <dgm:presLayoutVars>
          <dgm:chMax/>
          <dgm:chPref/>
          <dgm:animLvl val="lvl"/>
        </dgm:presLayoutVars>
      </dgm:prSet>
      <dgm:spPr/>
    </dgm:pt>
    <dgm:pt modelId="{60822395-E0AC-43D8-8CC4-DA056AE95B77}" type="pres">
      <dgm:prSet presAssocID="{B4F33542-DDF2-475F-BC5C-D6A7E2469015}" presName="divider" presStyleLbl="fgAcc1" presStyleIdx="0" presStyleCnt="8"/>
      <dgm:spPr>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dgm:spPr>
    </dgm:pt>
    <dgm:pt modelId="{068C1328-79DB-453D-95A8-456524E1CD01}" type="pres">
      <dgm:prSet presAssocID="{B4F33542-DDF2-475F-BC5C-D6A7E2469015}" presName="nodes" presStyleCnt="0">
        <dgm:presLayoutVars>
          <dgm:chMax/>
          <dgm:chPref/>
          <dgm:animLvl val="lvl"/>
        </dgm:presLayoutVars>
      </dgm:prSet>
      <dgm:spPr/>
    </dgm:pt>
    <dgm:pt modelId="{02C0DB9E-8F07-E740-8CAB-C0A46C4AAA0D}" type="pres">
      <dgm:prSet presAssocID="{1373E2B3-F8A7-8849-A627-A86AEFC22B38}" presName="composite" presStyleCnt="0"/>
      <dgm:spPr/>
    </dgm:pt>
    <dgm:pt modelId="{F9AEDEB5-0253-B245-99DD-751C623A3B48}" type="pres">
      <dgm:prSet presAssocID="{1373E2B3-F8A7-8849-A627-A86AEFC22B38}" presName="ConnectorPoint" presStyleLbl="lnNode1" presStyleIdx="0" presStyleCnt="7"/>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E021A720-E9BA-7041-93ED-741728EEDDA7}" type="pres">
      <dgm:prSet presAssocID="{1373E2B3-F8A7-8849-A627-A86AEFC22B38}" presName="DropPinPlaceHolder" presStyleCnt="0"/>
      <dgm:spPr/>
    </dgm:pt>
    <dgm:pt modelId="{9B4BA0C8-DF08-C848-B6FE-929F983BDFE5}" type="pres">
      <dgm:prSet presAssocID="{1373E2B3-F8A7-8849-A627-A86AEFC22B38}" presName="DropPin" presStyleLbl="alignNode1" presStyleIdx="0" presStyleCnt="7"/>
      <dgm:spPr/>
    </dgm:pt>
    <dgm:pt modelId="{731461EC-5DE9-C345-97BF-7AFD8A458FA8}" type="pres">
      <dgm:prSet presAssocID="{1373E2B3-F8A7-8849-A627-A86AEFC22B38}" presName="Ellipse" presStyleLbl="fgAcc1" presStyleIdx="1" presStyleCnt="8"/>
      <dgm:spPr>
        <a:solidFill>
          <a:schemeClr val="lt1">
            <a:alpha val="90000"/>
            <a:hueOff val="0"/>
            <a:satOff val="0"/>
            <a:lumOff val="0"/>
            <a:alphaOff val="0"/>
          </a:schemeClr>
        </a:solidFill>
        <a:ln w="12700" cap="flat" cmpd="sng" algn="ctr">
          <a:noFill/>
          <a:prstDash val="solid"/>
          <a:miter lim="800000"/>
        </a:ln>
        <a:effectLst/>
      </dgm:spPr>
    </dgm:pt>
    <dgm:pt modelId="{06262E14-A449-794C-A03D-43CA3186205C}" type="pres">
      <dgm:prSet presAssocID="{1373E2B3-F8A7-8849-A627-A86AEFC22B38}" presName="L2TextContainer" presStyleLbl="revTx" presStyleIdx="0" presStyleCnt="14">
        <dgm:presLayoutVars>
          <dgm:bulletEnabled val="1"/>
        </dgm:presLayoutVars>
      </dgm:prSet>
      <dgm:spPr/>
    </dgm:pt>
    <dgm:pt modelId="{F922E75A-EFF5-0944-ACCB-03ED81582BA2}" type="pres">
      <dgm:prSet presAssocID="{1373E2B3-F8A7-8849-A627-A86AEFC22B38}" presName="L1TextContainer" presStyleLbl="revTx" presStyleIdx="1" presStyleCnt="14">
        <dgm:presLayoutVars>
          <dgm:chMax val="1"/>
          <dgm:chPref val="1"/>
          <dgm:bulletEnabled val="1"/>
        </dgm:presLayoutVars>
      </dgm:prSet>
      <dgm:spPr/>
    </dgm:pt>
    <dgm:pt modelId="{1A33E8B3-E8C7-4E4E-84F1-3C879B479457}" type="pres">
      <dgm:prSet presAssocID="{1373E2B3-F8A7-8849-A627-A86AEFC22B38}" presName="ConnectLine" presStyleLbl="sibTrans1D1" presStyleIdx="0" presStyleCnt="7"/>
      <dgm:spPr>
        <a:noFill/>
        <a:ln w="12700" cap="flat" cmpd="sng" algn="ctr">
          <a:solidFill>
            <a:schemeClr val="accent1">
              <a:hueOff val="0"/>
              <a:satOff val="0"/>
              <a:lumOff val="0"/>
              <a:alphaOff val="0"/>
            </a:schemeClr>
          </a:solidFill>
          <a:prstDash val="dash"/>
          <a:miter lim="800000"/>
        </a:ln>
        <a:effectLst/>
      </dgm:spPr>
    </dgm:pt>
    <dgm:pt modelId="{D33BE231-C4AE-0A45-87F0-6073989F9589}" type="pres">
      <dgm:prSet presAssocID="{1373E2B3-F8A7-8849-A627-A86AEFC22B38}" presName="EmptyPlaceHolder" presStyleCnt="0"/>
      <dgm:spPr/>
    </dgm:pt>
    <dgm:pt modelId="{9B78B099-9ACF-D240-A7EC-9B00A8FB4C83}" type="pres">
      <dgm:prSet presAssocID="{44785604-788A-0446-AFF1-C35B6A2F8551}" presName="spaceBetweenRectangles" presStyleCnt="0"/>
      <dgm:spPr/>
    </dgm:pt>
    <dgm:pt modelId="{8E6F7511-4BDC-424A-9CFC-E29109306FF6}" type="pres">
      <dgm:prSet presAssocID="{781E2658-D3AB-914B-88AF-5296C1ED5394}" presName="composite" presStyleCnt="0"/>
      <dgm:spPr/>
    </dgm:pt>
    <dgm:pt modelId="{36237CB3-7937-2F4B-8BCD-53A8452DCCC3}" type="pres">
      <dgm:prSet presAssocID="{781E2658-D3AB-914B-88AF-5296C1ED5394}" presName="ConnectorPoint" presStyleLbl="lnNode1" presStyleIdx="1" presStyleCnt="7"/>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FBCE7F96-268E-2E4F-B3F4-ECC6BDB3C922}" type="pres">
      <dgm:prSet presAssocID="{781E2658-D3AB-914B-88AF-5296C1ED5394}" presName="DropPinPlaceHolder" presStyleCnt="0"/>
      <dgm:spPr/>
    </dgm:pt>
    <dgm:pt modelId="{7402D825-2312-CF45-883D-FE6171C23807}" type="pres">
      <dgm:prSet presAssocID="{781E2658-D3AB-914B-88AF-5296C1ED5394}" presName="DropPin" presStyleLbl="alignNode1" presStyleIdx="1" presStyleCnt="7"/>
      <dgm:spPr/>
    </dgm:pt>
    <dgm:pt modelId="{70707DE1-3BBD-0547-A445-6859F3725270}" type="pres">
      <dgm:prSet presAssocID="{781E2658-D3AB-914B-88AF-5296C1ED5394}" presName="Ellipse" presStyleLbl="fgAcc1" presStyleIdx="2" presStyleCnt="8"/>
      <dgm:spPr>
        <a:solidFill>
          <a:schemeClr val="lt1">
            <a:alpha val="90000"/>
            <a:hueOff val="0"/>
            <a:satOff val="0"/>
            <a:lumOff val="0"/>
            <a:alphaOff val="0"/>
          </a:schemeClr>
        </a:solidFill>
        <a:ln w="12700" cap="flat" cmpd="sng" algn="ctr">
          <a:noFill/>
          <a:prstDash val="solid"/>
          <a:miter lim="800000"/>
        </a:ln>
        <a:effectLst/>
      </dgm:spPr>
    </dgm:pt>
    <dgm:pt modelId="{E8C8B865-454F-4746-BF1F-654A5B48FAB0}" type="pres">
      <dgm:prSet presAssocID="{781E2658-D3AB-914B-88AF-5296C1ED5394}" presName="L2TextContainer" presStyleLbl="revTx" presStyleIdx="2" presStyleCnt="14">
        <dgm:presLayoutVars>
          <dgm:bulletEnabled val="1"/>
        </dgm:presLayoutVars>
      </dgm:prSet>
      <dgm:spPr/>
    </dgm:pt>
    <dgm:pt modelId="{1B3DA44D-2CE5-DB4B-94A8-189CEBE775C4}" type="pres">
      <dgm:prSet presAssocID="{781E2658-D3AB-914B-88AF-5296C1ED5394}" presName="L1TextContainer" presStyleLbl="revTx" presStyleIdx="3" presStyleCnt="14">
        <dgm:presLayoutVars>
          <dgm:chMax val="1"/>
          <dgm:chPref val="1"/>
          <dgm:bulletEnabled val="1"/>
        </dgm:presLayoutVars>
      </dgm:prSet>
      <dgm:spPr/>
    </dgm:pt>
    <dgm:pt modelId="{C997158F-EC1D-B74E-8FFF-232989338D50}" type="pres">
      <dgm:prSet presAssocID="{781E2658-D3AB-914B-88AF-5296C1ED5394}" presName="ConnectLine" presStyleLbl="sibTrans1D1" presStyleIdx="1" presStyleCnt="7"/>
      <dgm:spPr>
        <a:noFill/>
        <a:ln w="12700" cap="flat" cmpd="sng" algn="ctr">
          <a:solidFill>
            <a:schemeClr val="accent1">
              <a:hueOff val="0"/>
              <a:satOff val="0"/>
              <a:lumOff val="0"/>
              <a:alphaOff val="0"/>
            </a:schemeClr>
          </a:solidFill>
          <a:prstDash val="dash"/>
          <a:miter lim="800000"/>
        </a:ln>
        <a:effectLst/>
      </dgm:spPr>
    </dgm:pt>
    <dgm:pt modelId="{D82F0D9C-F44B-7B4E-8B5A-71B0DEC8981B}" type="pres">
      <dgm:prSet presAssocID="{781E2658-D3AB-914B-88AF-5296C1ED5394}" presName="EmptyPlaceHolder" presStyleCnt="0"/>
      <dgm:spPr/>
    </dgm:pt>
    <dgm:pt modelId="{7843D372-EC36-C04F-B17E-FCAAAEC45C8A}" type="pres">
      <dgm:prSet presAssocID="{7FD896E0-83EF-ED44-B3B5-1C36C5F9D194}" presName="spaceBetweenRectangles" presStyleCnt="0"/>
      <dgm:spPr/>
    </dgm:pt>
    <dgm:pt modelId="{69A63CAE-5355-EC43-A56D-9B4A1E810800}" type="pres">
      <dgm:prSet presAssocID="{DE9B42D4-C7FB-554C-BDEE-D67CDEDEF869}" presName="composite" presStyleCnt="0"/>
      <dgm:spPr/>
    </dgm:pt>
    <dgm:pt modelId="{93F848E9-4146-5D40-994D-744284C65A4C}" type="pres">
      <dgm:prSet presAssocID="{DE9B42D4-C7FB-554C-BDEE-D67CDEDEF869}" presName="ConnectorPoint" presStyleLbl="lnNode1" presStyleIdx="2" presStyleCnt="7"/>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699DF599-15D2-7049-A347-9C5A2B698C6D}" type="pres">
      <dgm:prSet presAssocID="{DE9B42D4-C7FB-554C-BDEE-D67CDEDEF869}" presName="DropPinPlaceHolder" presStyleCnt="0"/>
      <dgm:spPr/>
    </dgm:pt>
    <dgm:pt modelId="{7B6CCDB7-F4B4-2F4F-9B8C-DB3621BB2CD9}" type="pres">
      <dgm:prSet presAssocID="{DE9B42D4-C7FB-554C-BDEE-D67CDEDEF869}" presName="DropPin" presStyleLbl="alignNode1" presStyleIdx="2" presStyleCnt="7"/>
      <dgm:spPr/>
    </dgm:pt>
    <dgm:pt modelId="{19BFAA60-C372-204D-8BB8-405AC8BBC097}" type="pres">
      <dgm:prSet presAssocID="{DE9B42D4-C7FB-554C-BDEE-D67CDEDEF869}" presName="Ellipse" presStyleLbl="fgAcc1" presStyleIdx="3" presStyleCnt="8"/>
      <dgm:spPr>
        <a:solidFill>
          <a:schemeClr val="lt1">
            <a:alpha val="90000"/>
            <a:hueOff val="0"/>
            <a:satOff val="0"/>
            <a:lumOff val="0"/>
            <a:alphaOff val="0"/>
          </a:schemeClr>
        </a:solidFill>
        <a:ln w="12700" cap="flat" cmpd="sng" algn="ctr">
          <a:noFill/>
          <a:prstDash val="solid"/>
          <a:miter lim="800000"/>
        </a:ln>
        <a:effectLst/>
      </dgm:spPr>
    </dgm:pt>
    <dgm:pt modelId="{5F003E5D-E3C6-6E47-ADB0-83F135761591}" type="pres">
      <dgm:prSet presAssocID="{DE9B42D4-C7FB-554C-BDEE-D67CDEDEF869}" presName="L2TextContainer" presStyleLbl="revTx" presStyleIdx="4" presStyleCnt="14">
        <dgm:presLayoutVars>
          <dgm:bulletEnabled val="1"/>
        </dgm:presLayoutVars>
      </dgm:prSet>
      <dgm:spPr/>
    </dgm:pt>
    <dgm:pt modelId="{256A45BD-F0C2-B844-B5DF-295F089777FD}" type="pres">
      <dgm:prSet presAssocID="{DE9B42D4-C7FB-554C-BDEE-D67CDEDEF869}" presName="L1TextContainer" presStyleLbl="revTx" presStyleIdx="5" presStyleCnt="14">
        <dgm:presLayoutVars>
          <dgm:chMax val="1"/>
          <dgm:chPref val="1"/>
          <dgm:bulletEnabled val="1"/>
        </dgm:presLayoutVars>
      </dgm:prSet>
      <dgm:spPr/>
    </dgm:pt>
    <dgm:pt modelId="{1D3C9478-034B-9349-82FC-B3AD27DEF640}" type="pres">
      <dgm:prSet presAssocID="{DE9B42D4-C7FB-554C-BDEE-D67CDEDEF869}" presName="ConnectLine" presStyleLbl="sibTrans1D1" presStyleIdx="2" presStyleCnt="7"/>
      <dgm:spPr>
        <a:noFill/>
        <a:ln w="12700" cap="flat" cmpd="sng" algn="ctr">
          <a:solidFill>
            <a:schemeClr val="accent1">
              <a:hueOff val="0"/>
              <a:satOff val="0"/>
              <a:lumOff val="0"/>
              <a:alphaOff val="0"/>
            </a:schemeClr>
          </a:solidFill>
          <a:prstDash val="dash"/>
          <a:miter lim="800000"/>
        </a:ln>
        <a:effectLst/>
      </dgm:spPr>
    </dgm:pt>
    <dgm:pt modelId="{CCD32D39-199F-DA4C-9AD7-E5A9C0C866B8}" type="pres">
      <dgm:prSet presAssocID="{DE9B42D4-C7FB-554C-BDEE-D67CDEDEF869}" presName="EmptyPlaceHolder" presStyleCnt="0"/>
      <dgm:spPr/>
    </dgm:pt>
    <dgm:pt modelId="{FFAE5287-4654-8E4F-9880-DC9809A52F69}" type="pres">
      <dgm:prSet presAssocID="{4AD6AA51-C601-E148-B78D-E9E2D7038ABB}" presName="spaceBetweenRectangles" presStyleCnt="0"/>
      <dgm:spPr/>
    </dgm:pt>
    <dgm:pt modelId="{EA50E33D-F081-8749-9309-349A725A9116}" type="pres">
      <dgm:prSet presAssocID="{6B9ADB44-C8AF-DF49-B7AC-C0185531B83C}" presName="composite" presStyleCnt="0"/>
      <dgm:spPr/>
    </dgm:pt>
    <dgm:pt modelId="{401CC724-1C01-4F4E-A927-1D9FE71D279F}" type="pres">
      <dgm:prSet presAssocID="{6B9ADB44-C8AF-DF49-B7AC-C0185531B83C}" presName="ConnectorPoint" presStyleLbl="lnNode1" presStyleIdx="3" presStyleCnt="7"/>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0BE1EBF5-2256-3041-AEA1-46F0162957BE}" type="pres">
      <dgm:prSet presAssocID="{6B9ADB44-C8AF-DF49-B7AC-C0185531B83C}" presName="DropPinPlaceHolder" presStyleCnt="0"/>
      <dgm:spPr/>
    </dgm:pt>
    <dgm:pt modelId="{1811CDDA-93B4-3941-A809-3A167FA61884}" type="pres">
      <dgm:prSet presAssocID="{6B9ADB44-C8AF-DF49-B7AC-C0185531B83C}" presName="DropPin" presStyleLbl="alignNode1" presStyleIdx="3" presStyleCnt="7"/>
      <dgm:spPr/>
    </dgm:pt>
    <dgm:pt modelId="{A8B699DD-6709-B640-A84B-5B23D74A55DB}" type="pres">
      <dgm:prSet presAssocID="{6B9ADB44-C8AF-DF49-B7AC-C0185531B83C}" presName="Ellipse" presStyleLbl="fgAcc1" presStyleIdx="4" presStyleCnt="8"/>
      <dgm:spPr>
        <a:solidFill>
          <a:schemeClr val="lt1">
            <a:alpha val="90000"/>
            <a:hueOff val="0"/>
            <a:satOff val="0"/>
            <a:lumOff val="0"/>
            <a:alphaOff val="0"/>
          </a:schemeClr>
        </a:solidFill>
        <a:ln w="12700" cap="flat" cmpd="sng" algn="ctr">
          <a:noFill/>
          <a:prstDash val="solid"/>
          <a:miter lim="800000"/>
        </a:ln>
        <a:effectLst/>
      </dgm:spPr>
    </dgm:pt>
    <dgm:pt modelId="{4AD1DDD8-E18A-6642-9F4A-29ACDE77C741}" type="pres">
      <dgm:prSet presAssocID="{6B9ADB44-C8AF-DF49-B7AC-C0185531B83C}" presName="L2TextContainer" presStyleLbl="revTx" presStyleIdx="6" presStyleCnt="14">
        <dgm:presLayoutVars>
          <dgm:bulletEnabled val="1"/>
        </dgm:presLayoutVars>
      </dgm:prSet>
      <dgm:spPr/>
    </dgm:pt>
    <dgm:pt modelId="{EA6F6F36-6E87-DC41-84F9-768221160609}" type="pres">
      <dgm:prSet presAssocID="{6B9ADB44-C8AF-DF49-B7AC-C0185531B83C}" presName="L1TextContainer" presStyleLbl="revTx" presStyleIdx="7" presStyleCnt="14">
        <dgm:presLayoutVars>
          <dgm:chMax val="1"/>
          <dgm:chPref val="1"/>
          <dgm:bulletEnabled val="1"/>
        </dgm:presLayoutVars>
      </dgm:prSet>
      <dgm:spPr/>
    </dgm:pt>
    <dgm:pt modelId="{0A86E86C-0803-A04B-85DC-346790A50E0E}" type="pres">
      <dgm:prSet presAssocID="{6B9ADB44-C8AF-DF49-B7AC-C0185531B83C}" presName="ConnectLine" presStyleLbl="sibTrans1D1" presStyleIdx="3" presStyleCnt="7"/>
      <dgm:spPr>
        <a:noFill/>
        <a:ln w="12700" cap="flat" cmpd="sng" algn="ctr">
          <a:solidFill>
            <a:schemeClr val="accent1">
              <a:hueOff val="0"/>
              <a:satOff val="0"/>
              <a:lumOff val="0"/>
              <a:alphaOff val="0"/>
            </a:schemeClr>
          </a:solidFill>
          <a:prstDash val="dash"/>
          <a:miter lim="800000"/>
        </a:ln>
        <a:effectLst/>
      </dgm:spPr>
    </dgm:pt>
    <dgm:pt modelId="{79CE7413-8DC2-E649-99C4-0CFDC7CA8DA9}" type="pres">
      <dgm:prSet presAssocID="{6B9ADB44-C8AF-DF49-B7AC-C0185531B83C}" presName="EmptyPlaceHolder" presStyleCnt="0"/>
      <dgm:spPr/>
    </dgm:pt>
    <dgm:pt modelId="{4591DE70-E75D-D640-A12B-173945A616EF}" type="pres">
      <dgm:prSet presAssocID="{E0286CE9-30DE-3348-94EE-959AC84AEA30}" presName="spaceBetweenRectangles" presStyleCnt="0"/>
      <dgm:spPr/>
    </dgm:pt>
    <dgm:pt modelId="{FDCEBE87-130A-3845-B115-4A39AE8EEF29}" type="pres">
      <dgm:prSet presAssocID="{2E863CDB-5A45-6E47-B71A-B14E0BC86CFA}" presName="composite" presStyleCnt="0"/>
      <dgm:spPr/>
    </dgm:pt>
    <dgm:pt modelId="{28130AE6-8D50-734E-A0DF-7D18FBC5F889}" type="pres">
      <dgm:prSet presAssocID="{2E863CDB-5A45-6E47-B71A-B14E0BC86CFA}" presName="ConnectorPoint" presStyleLbl="lnNode1" presStyleIdx="4" presStyleCnt="7"/>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D061F746-A72E-2E43-8C81-0F42A49755A9}" type="pres">
      <dgm:prSet presAssocID="{2E863CDB-5A45-6E47-B71A-B14E0BC86CFA}" presName="DropPinPlaceHolder" presStyleCnt="0"/>
      <dgm:spPr/>
    </dgm:pt>
    <dgm:pt modelId="{BD19C0BE-7449-1F42-8352-7A728F670CF6}" type="pres">
      <dgm:prSet presAssocID="{2E863CDB-5A45-6E47-B71A-B14E0BC86CFA}" presName="DropPin" presStyleLbl="alignNode1" presStyleIdx="4" presStyleCnt="7"/>
      <dgm:spPr/>
    </dgm:pt>
    <dgm:pt modelId="{8F8955D7-E7FB-324D-BD6A-AEC453C320A2}" type="pres">
      <dgm:prSet presAssocID="{2E863CDB-5A45-6E47-B71A-B14E0BC86CFA}" presName="Ellipse" presStyleLbl="fgAcc1" presStyleIdx="5" presStyleCnt="8"/>
      <dgm:spPr>
        <a:solidFill>
          <a:schemeClr val="lt1">
            <a:alpha val="90000"/>
            <a:hueOff val="0"/>
            <a:satOff val="0"/>
            <a:lumOff val="0"/>
            <a:alphaOff val="0"/>
          </a:schemeClr>
        </a:solidFill>
        <a:ln w="12700" cap="flat" cmpd="sng" algn="ctr">
          <a:noFill/>
          <a:prstDash val="solid"/>
          <a:miter lim="800000"/>
        </a:ln>
        <a:effectLst/>
      </dgm:spPr>
    </dgm:pt>
    <dgm:pt modelId="{DDBE38A9-76AF-CE4A-861E-BAD9BE017DB3}" type="pres">
      <dgm:prSet presAssocID="{2E863CDB-5A45-6E47-B71A-B14E0BC86CFA}" presName="L2TextContainer" presStyleLbl="revTx" presStyleIdx="8" presStyleCnt="14">
        <dgm:presLayoutVars>
          <dgm:bulletEnabled val="1"/>
        </dgm:presLayoutVars>
      </dgm:prSet>
      <dgm:spPr/>
    </dgm:pt>
    <dgm:pt modelId="{4321D1F6-F3D5-A042-AFE2-79DDC970D4CB}" type="pres">
      <dgm:prSet presAssocID="{2E863CDB-5A45-6E47-B71A-B14E0BC86CFA}" presName="L1TextContainer" presStyleLbl="revTx" presStyleIdx="9" presStyleCnt="14">
        <dgm:presLayoutVars>
          <dgm:chMax val="1"/>
          <dgm:chPref val="1"/>
          <dgm:bulletEnabled val="1"/>
        </dgm:presLayoutVars>
      </dgm:prSet>
      <dgm:spPr/>
    </dgm:pt>
    <dgm:pt modelId="{2C6FCCE4-210A-6F4B-9D9A-272137734413}" type="pres">
      <dgm:prSet presAssocID="{2E863CDB-5A45-6E47-B71A-B14E0BC86CFA}" presName="ConnectLine" presStyleLbl="sibTrans1D1" presStyleIdx="4" presStyleCnt="7"/>
      <dgm:spPr>
        <a:noFill/>
        <a:ln w="12700" cap="flat" cmpd="sng" algn="ctr">
          <a:solidFill>
            <a:schemeClr val="accent1">
              <a:hueOff val="0"/>
              <a:satOff val="0"/>
              <a:lumOff val="0"/>
              <a:alphaOff val="0"/>
            </a:schemeClr>
          </a:solidFill>
          <a:prstDash val="dash"/>
          <a:miter lim="800000"/>
        </a:ln>
        <a:effectLst/>
      </dgm:spPr>
    </dgm:pt>
    <dgm:pt modelId="{07429DB7-A490-B848-9A06-3DF579F676AC}" type="pres">
      <dgm:prSet presAssocID="{2E863CDB-5A45-6E47-B71A-B14E0BC86CFA}" presName="EmptyPlaceHolder" presStyleCnt="0"/>
      <dgm:spPr/>
    </dgm:pt>
    <dgm:pt modelId="{3803125C-71BF-D142-A30F-8E19FB9CE78F}" type="pres">
      <dgm:prSet presAssocID="{C1CA544F-0251-9440-80C8-8BF26413FED7}" presName="spaceBetweenRectangles" presStyleCnt="0"/>
      <dgm:spPr/>
    </dgm:pt>
    <dgm:pt modelId="{B9AEA767-8668-914D-AED4-83D875B33407}" type="pres">
      <dgm:prSet presAssocID="{5D96BD30-E960-3647-843A-F488303DE621}" presName="composite" presStyleCnt="0"/>
      <dgm:spPr/>
    </dgm:pt>
    <dgm:pt modelId="{1601B605-F1E7-5D41-A97B-D04F0962B76E}" type="pres">
      <dgm:prSet presAssocID="{5D96BD30-E960-3647-843A-F488303DE621}" presName="ConnectorPoint" presStyleLbl="lnNode1" presStyleIdx="5" presStyleCnt="7"/>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AAF68567-B7C1-1E4E-ABD2-2C5AE5156B8F}" type="pres">
      <dgm:prSet presAssocID="{5D96BD30-E960-3647-843A-F488303DE621}" presName="DropPinPlaceHolder" presStyleCnt="0"/>
      <dgm:spPr/>
    </dgm:pt>
    <dgm:pt modelId="{6D5D3C66-569E-9C47-8E8B-E9C825631F72}" type="pres">
      <dgm:prSet presAssocID="{5D96BD30-E960-3647-843A-F488303DE621}" presName="DropPin" presStyleLbl="alignNode1" presStyleIdx="5" presStyleCnt="7"/>
      <dgm:spPr/>
    </dgm:pt>
    <dgm:pt modelId="{6F977EEE-654C-8641-B142-B946DFE9970F}" type="pres">
      <dgm:prSet presAssocID="{5D96BD30-E960-3647-843A-F488303DE621}" presName="Ellipse" presStyleLbl="fgAcc1" presStyleIdx="6" presStyleCnt="8"/>
      <dgm:spPr>
        <a:solidFill>
          <a:schemeClr val="lt1">
            <a:alpha val="90000"/>
            <a:hueOff val="0"/>
            <a:satOff val="0"/>
            <a:lumOff val="0"/>
            <a:alphaOff val="0"/>
          </a:schemeClr>
        </a:solidFill>
        <a:ln w="12700" cap="flat" cmpd="sng" algn="ctr">
          <a:noFill/>
          <a:prstDash val="solid"/>
          <a:miter lim="800000"/>
        </a:ln>
        <a:effectLst/>
      </dgm:spPr>
    </dgm:pt>
    <dgm:pt modelId="{3BA71F2A-9704-3947-8820-8DC8277BCC04}" type="pres">
      <dgm:prSet presAssocID="{5D96BD30-E960-3647-843A-F488303DE621}" presName="L2TextContainer" presStyleLbl="revTx" presStyleIdx="10" presStyleCnt="14">
        <dgm:presLayoutVars>
          <dgm:bulletEnabled val="1"/>
        </dgm:presLayoutVars>
      </dgm:prSet>
      <dgm:spPr/>
    </dgm:pt>
    <dgm:pt modelId="{A9F561FD-ACAE-624B-AC9A-07EE5D9D67C7}" type="pres">
      <dgm:prSet presAssocID="{5D96BD30-E960-3647-843A-F488303DE621}" presName="L1TextContainer" presStyleLbl="revTx" presStyleIdx="11" presStyleCnt="14">
        <dgm:presLayoutVars>
          <dgm:chMax val="1"/>
          <dgm:chPref val="1"/>
          <dgm:bulletEnabled val="1"/>
        </dgm:presLayoutVars>
      </dgm:prSet>
      <dgm:spPr/>
    </dgm:pt>
    <dgm:pt modelId="{36D1CE2E-B124-8248-B399-30EB53719D8F}" type="pres">
      <dgm:prSet presAssocID="{5D96BD30-E960-3647-843A-F488303DE621}" presName="ConnectLine" presStyleLbl="sibTrans1D1" presStyleIdx="5" presStyleCnt="7"/>
      <dgm:spPr>
        <a:noFill/>
        <a:ln w="12700" cap="flat" cmpd="sng" algn="ctr">
          <a:solidFill>
            <a:schemeClr val="accent1">
              <a:hueOff val="0"/>
              <a:satOff val="0"/>
              <a:lumOff val="0"/>
              <a:alphaOff val="0"/>
            </a:schemeClr>
          </a:solidFill>
          <a:prstDash val="dash"/>
          <a:miter lim="800000"/>
        </a:ln>
        <a:effectLst/>
      </dgm:spPr>
    </dgm:pt>
    <dgm:pt modelId="{2667E327-11AE-AE44-B5C2-FAECEE79F305}" type="pres">
      <dgm:prSet presAssocID="{5D96BD30-E960-3647-843A-F488303DE621}" presName="EmptyPlaceHolder" presStyleCnt="0"/>
      <dgm:spPr/>
    </dgm:pt>
    <dgm:pt modelId="{EEB7A3F6-00CE-5446-9E93-D89DF18D0ADA}" type="pres">
      <dgm:prSet presAssocID="{24D220DD-5CD2-E043-8E4C-79DF710560DD}" presName="spaceBetweenRectangles" presStyleCnt="0"/>
      <dgm:spPr/>
    </dgm:pt>
    <dgm:pt modelId="{2CE57894-E192-0846-9DF5-F09675C5A0D3}" type="pres">
      <dgm:prSet presAssocID="{7C88471C-56AE-5645-8047-C23652E06A01}" presName="composite" presStyleCnt="0"/>
      <dgm:spPr/>
    </dgm:pt>
    <dgm:pt modelId="{B44A8F68-7B81-5640-97AD-273BD425B10F}" type="pres">
      <dgm:prSet presAssocID="{7C88471C-56AE-5645-8047-C23652E06A01}" presName="ConnectorPoint" presStyleLbl="lnNode1" presStyleIdx="6" presStyleCnt="7"/>
      <dgm:spPr>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604B05B8-F5FE-C649-870A-BE390302CFE9}" type="pres">
      <dgm:prSet presAssocID="{7C88471C-56AE-5645-8047-C23652E06A01}" presName="DropPinPlaceHolder" presStyleCnt="0"/>
      <dgm:spPr/>
    </dgm:pt>
    <dgm:pt modelId="{5003E481-C7F0-604B-8DC4-308F3CFE09CC}" type="pres">
      <dgm:prSet presAssocID="{7C88471C-56AE-5645-8047-C23652E06A01}" presName="DropPin" presStyleLbl="alignNode1" presStyleIdx="6" presStyleCnt="7"/>
      <dgm:spPr/>
    </dgm:pt>
    <dgm:pt modelId="{37D0578F-0F38-CB41-96F2-FED313903A29}" type="pres">
      <dgm:prSet presAssocID="{7C88471C-56AE-5645-8047-C23652E06A01}" presName="Ellipse" presStyleLbl="fgAcc1" presStyleIdx="7" presStyleCnt="8"/>
      <dgm:spPr>
        <a:solidFill>
          <a:schemeClr val="lt1">
            <a:alpha val="90000"/>
            <a:hueOff val="0"/>
            <a:satOff val="0"/>
            <a:lumOff val="0"/>
            <a:alphaOff val="0"/>
          </a:schemeClr>
        </a:solidFill>
        <a:ln w="12700" cap="flat" cmpd="sng" algn="ctr">
          <a:noFill/>
          <a:prstDash val="solid"/>
          <a:miter lim="800000"/>
        </a:ln>
        <a:effectLst/>
      </dgm:spPr>
    </dgm:pt>
    <dgm:pt modelId="{3B74198E-BBEB-814C-9D8A-F93EB3339BB8}" type="pres">
      <dgm:prSet presAssocID="{7C88471C-56AE-5645-8047-C23652E06A01}" presName="L2TextContainer" presStyleLbl="revTx" presStyleIdx="12" presStyleCnt="14">
        <dgm:presLayoutVars>
          <dgm:bulletEnabled val="1"/>
        </dgm:presLayoutVars>
      </dgm:prSet>
      <dgm:spPr/>
    </dgm:pt>
    <dgm:pt modelId="{2322275A-D4B2-F249-B95C-70729F0A2C94}" type="pres">
      <dgm:prSet presAssocID="{7C88471C-56AE-5645-8047-C23652E06A01}" presName="L1TextContainer" presStyleLbl="revTx" presStyleIdx="13" presStyleCnt="14">
        <dgm:presLayoutVars>
          <dgm:chMax val="1"/>
          <dgm:chPref val="1"/>
          <dgm:bulletEnabled val="1"/>
        </dgm:presLayoutVars>
      </dgm:prSet>
      <dgm:spPr/>
    </dgm:pt>
    <dgm:pt modelId="{4BAB7239-8BDC-5844-8326-3E9DFA248557}" type="pres">
      <dgm:prSet presAssocID="{7C88471C-56AE-5645-8047-C23652E06A01}" presName="ConnectLine" presStyleLbl="sibTrans1D1" presStyleIdx="6" presStyleCnt="7"/>
      <dgm:spPr>
        <a:noFill/>
        <a:ln w="12700" cap="flat" cmpd="sng" algn="ctr">
          <a:solidFill>
            <a:schemeClr val="accent1">
              <a:hueOff val="0"/>
              <a:satOff val="0"/>
              <a:lumOff val="0"/>
              <a:alphaOff val="0"/>
            </a:schemeClr>
          </a:solidFill>
          <a:prstDash val="dash"/>
          <a:miter lim="800000"/>
        </a:ln>
        <a:effectLst/>
      </dgm:spPr>
    </dgm:pt>
    <dgm:pt modelId="{A6B2077E-6847-F145-AC9D-E2C62D8860FE}" type="pres">
      <dgm:prSet presAssocID="{7C88471C-56AE-5645-8047-C23652E06A01}" presName="EmptyPlaceHolder" presStyleCnt="0"/>
      <dgm:spPr/>
    </dgm:pt>
  </dgm:ptLst>
  <dgm:cxnLst>
    <dgm:cxn modelId="{6CE86808-6C0B-4BAA-9CD9-924047F78109}" type="presOf" srcId="{B4F33542-DDF2-475F-BC5C-D6A7E2469015}" destId="{8A1502D1-56C9-45C1-9F21-A42D7ACB74D4}" srcOrd="0" destOrd="0" presId="urn:microsoft.com/office/officeart/2017/3/layout/DropPinTimeline"/>
    <dgm:cxn modelId="{AA51990B-2680-F44D-B77B-62802F8C2AA5}" srcId="{5D96BD30-E960-3647-843A-F488303DE621}" destId="{FF54BBBB-07AA-F447-8DCB-A3EFE756E2CD}" srcOrd="0" destOrd="0" parTransId="{5353C8DA-F4CC-C440-9056-9F98E7779C1E}" sibTransId="{2D0F839B-0A32-7349-8272-0DE2E73C1255}"/>
    <dgm:cxn modelId="{95520B0D-C59B-1C43-9524-D04D2662E263}" srcId="{DE9B42D4-C7FB-554C-BDEE-D67CDEDEF869}" destId="{48F59A01-0AE4-3444-82D1-DD16AFCE42E0}" srcOrd="0" destOrd="0" parTransId="{946A7F78-6217-D24B-AE60-C40AE05A8E57}" sibTransId="{6291F2B4-C963-7841-8A83-BBD902960306}"/>
    <dgm:cxn modelId="{061DDA0D-2547-9E40-BF2D-8DD6A71267A8}" type="presOf" srcId="{72AE8D16-B326-124E-910F-05B4ACD97193}" destId="{3B74198E-BBEB-814C-9D8A-F93EB3339BB8}" srcOrd="0" destOrd="0" presId="urn:microsoft.com/office/officeart/2017/3/layout/DropPinTimeline"/>
    <dgm:cxn modelId="{BC642A15-90AB-DB43-817A-E1613FA8DAE7}" srcId="{7C88471C-56AE-5645-8047-C23652E06A01}" destId="{72AE8D16-B326-124E-910F-05B4ACD97193}" srcOrd="0" destOrd="0" parTransId="{D4DAFE06-AF6A-844F-BD5A-DFCA86C896BD}" sibTransId="{1B52A8F6-F478-4D4E-BD0B-53E2E7A241B4}"/>
    <dgm:cxn modelId="{6A7DDA17-7CDF-8447-98A0-72278446A508}" type="presOf" srcId="{48F59A01-0AE4-3444-82D1-DD16AFCE42E0}" destId="{5F003E5D-E3C6-6E47-ADB0-83F135761591}" srcOrd="0" destOrd="0" presId="urn:microsoft.com/office/officeart/2017/3/layout/DropPinTimeline"/>
    <dgm:cxn modelId="{6EF45D1F-C127-904E-81D7-7252C94B815C}" type="presOf" srcId="{1373E2B3-F8A7-8849-A627-A86AEFC22B38}" destId="{F922E75A-EFF5-0944-ACCB-03ED81582BA2}" srcOrd="0" destOrd="0" presId="urn:microsoft.com/office/officeart/2017/3/layout/DropPinTimeline"/>
    <dgm:cxn modelId="{81A7FC36-E221-2B40-A779-30E058B82D06}" type="presOf" srcId="{DCEA4F85-BF6E-254B-8228-F26ED6575620}" destId="{E8C8B865-454F-4746-BF1F-654A5B48FAB0}" srcOrd="0" destOrd="0" presId="urn:microsoft.com/office/officeart/2017/3/layout/DropPinTimeline"/>
    <dgm:cxn modelId="{485AC03D-7872-E54E-8A4B-1EBB7EC62017}" type="presOf" srcId="{5D96BD30-E960-3647-843A-F488303DE621}" destId="{A9F561FD-ACAE-624B-AC9A-07EE5D9D67C7}" srcOrd="0" destOrd="0" presId="urn:microsoft.com/office/officeart/2017/3/layout/DropPinTimeline"/>
    <dgm:cxn modelId="{6284F04A-2F51-CC43-B39F-717FC514B932}" srcId="{B4F33542-DDF2-475F-BC5C-D6A7E2469015}" destId="{781E2658-D3AB-914B-88AF-5296C1ED5394}" srcOrd="1" destOrd="0" parTransId="{F6088AA8-6B38-0A41-A704-8A4AA88E93EA}" sibTransId="{7FD896E0-83EF-ED44-B3B5-1C36C5F9D194}"/>
    <dgm:cxn modelId="{58331857-C903-F64A-A9D2-E8FBAA4B8642}" type="presOf" srcId="{FF54BBBB-07AA-F447-8DCB-A3EFE756E2CD}" destId="{3BA71F2A-9704-3947-8820-8DC8277BCC04}" srcOrd="0" destOrd="0" presId="urn:microsoft.com/office/officeart/2017/3/layout/DropPinTimeline"/>
    <dgm:cxn modelId="{912A535B-AD24-6444-9EC2-4C17EA4870AB}" srcId="{B4F33542-DDF2-475F-BC5C-D6A7E2469015}" destId="{6B9ADB44-C8AF-DF49-B7AC-C0185531B83C}" srcOrd="3" destOrd="0" parTransId="{8658D866-ABE7-CF4A-8564-8FF8ED8183B6}" sibTransId="{E0286CE9-30DE-3348-94EE-959AC84AEA30}"/>
    <dgm:cxn modelId="{64D48161-E434-194F-83F2-5BD6CFDF1E8D}" srcId="{1373E2B3-F8A7-8849-A627-A86AEFC22B38}" destId="{2757B182-72AA-BF47-834E-B826155162AB}" srcOrd="0" destOrd="0" parTransId="{62ECEEB2-11C2-124E-8757-808C0D3A44B5}" sibTransId="{CCF75167-48ED-8243-8CFB-055980D5CF69}"/>
    <dgm:cxn modelId="{7406AB68-8757-A144-A980-A8DEFB1B5C44}" srcId="{B4F33542-DDF2-475F-BC5C-D6A7E2469015}" destId="{1373E2B3-F8A7-8849-A627-A86AEFC22B38}" srcOrd="0" destOrd="0" parTransId="{3CE1CD43-F34F-2D46-9D1D-9E61DFC313B8}" sibTransId="{44785604-788A-0446-AFF1-C35B6A2F8551}"/>
    <dgm:cxn modelId="{0F74D66A-E84B-3B4E-975B-7746DA6DF0AD}" type="presOf" srcId="{781E2658-D3AB-914B-88AF-5296C1ED5394}" destId="{1B3DA44D-2CE5-DB4B-94A8-189CEBE775C4}" srcOrd="0" destOrd="0" presId="urn:microsoft.com/office/officeart/2017/3/layout/DropPinTimeline"/>
    <dgm:cxn modelId="{DF894175-0999-404F-8008-E30CEF8B4743}" srcId="{B4F33542-DDF2-475F-BC5C-D6A7E2469015}" destId="{7C88471C-56AE-5645-8047-C23652E06A01}" srcOrd="6" destOrd="0" parTransId="{5FD53873-D7CE-7C48-9023-9083C38A8A82}" sibTransId="{504B6565-E401-9C4E-B4EC-A0216A83ED52}"/>
    <dgm:cxn modelId="{D905E199-07BA-FB42-BCB5-B59DF492707B}" type="presOf" srcId="{AECE1854-B18D-8A4D-AD4C-2195A25DE15D}" destId="{DDBE38A9-76AF-CE4A-861E-BAD9BE017DB3}" srcOrd="0" destOrd="0" presId="urn:microsoft.com/office/officeart/2017/3/layout/DropPinTimeline"/>
    <dgm:cxn modelId="{4554B99A-AF4F-6346-BED3-7E6A7C3F1D67}" srcId="{2E863CDB-5A45-6E47-B71A-B14E0BC86CFA}" destId="{AECE1854-B18D-8A4D-AD4C-2195A25DE15D}" srcOrd="0" destOrd="0" parTransId="{EF5D5E0C-CE01-2D45-8E13-42668009C3FE}" sibTransId="{A9E153DC-3912-6746-9A71-1FB82845EB30}"/>
    <dgm:cxn modelId="{B246FA9D-463F-5E45-838E-E0420CE89088}" type="presOf" srcId="{AECB1F22-9B62-6240-8591-0C099312E391}" destId="{4AD1DDD8-E18A-6642-9F4A-29ACDE77C741}" srcOrd="0" destOrd="0" presId="urn:microsoft.com/office/officeart/2017/3/layout/DropPinTimeline"/>
    <dgm:cxn modelId="{A02473A1-E13A-5441-BF49-B35CEEEA1BEC}" type="presOf" srcId="{7C88471C-56AE-5645-8047-C23652E06A01}" destId="{2322275A-D4B2-F249-B95C-70729F0A2C94}" srcOrd="0" destOrd="0" presId="urn:microsoft.com/office/officeart/2017/3/layout/DropPinTimeline"/>
    <dgm:cxn modelId="{49AB88A6-C433-154D-BFAF-E94C97794616}" type="presOf" srcId="{2E863CDB-5A45-6E47-B71A-B14E0BC86CFA}" destId="{4321D1F6-F3D5-A042-AFE2-79DDC970D4CB}" srcOrd="0" destOrd="0" presId="urn:microsoft.com/office/officeart/2017/3/layout/DropPinTimeline"/>
    <dgm:cxn modelId="{A96AEAAA-ACED-8748-AB40-7BBD4EBA25AC}" srcId="{6B9ADB44-C8AF-DF49-B7AC-C0185531B83C}" destId="{AECB1F22-9B62-6240-8591-0C099312E391}" srcOrd="0" destOrd="0" parTransId="{BF43767C-2D55-8943-BCC0-642C38912534}" sibTransId="{40260479-F686-A44B-B103-A6E25CB21061}"/>
    <dgm:cxn modelId="{71355BB1-3DA9-AF46-95AA-313DF62F00BD}" type="presOf" srcId="{DE9B42D4-C7FB-554C-BDEE-D67CDEDEF869}" destId="{256A45BD-F0C2-B844-B5DF-295F089777FD}" srcOrd="0" destOrd="0" presId="urn:microsoft.com/office/officeart/2017/3/layout/DropPinTimeline"/>
    <dgm:cxn modelId="{B1C125BF-7D4C-254E-BEF9-6588E420A06B}" srcId="{B4F33542-DDF2-475F-BC5C-D6A7E2469015}" destId="{2E863CDB-5A45-6E47-B71A-B14E0BC86CFA}" srcOrd="4" destOrd="0" parTransId="{2E21AAD6-F9DC-7141-AF9D-3489618F08B6}" sibTransId="{C1CA544F-0251-9440-80C8-8BF26413FED7}"/>
    <dgm:cxn modelId="{7F5AD2C1-A973-184A-8BC1-F58DB9F97034}" srcId="{B4F33542-DDF2-475F-BC5C-D6A7E2469015}" destId="{5D96BD30-E960-3647-843A-F488303DE621}" srcOrd="5" destOrd="0" parTransId="{1F2B5DCF-CD30-7545-878E-FBC90385955D}" sibTransId="{24D220DD-5CD2-E043-8E4C-79DF710560DD}"/>
    <dgm:cxn modelId="{64AD5FCC-75EE-964E-A273-251030051EC1}" type="presOf" srcId="{6B9ADB44-C8AF-DF49-B7AC-C0185531B83C}" destId="{EA6F6F36-6E87-DC41-84F9-768221160609}" srcOrd="0" destOrd="0" presId="urn:microsoft.com/office/officeart/2017/3/layout/DropPinTimeline"/>
    <dgm:cxn modelId="{5E862FCF-17C0-6849-99EA-5454A26F6431}" type="presOf" srcId="{2757B182-72AA-BF47-834E-B826155162AB}" destId="{06262E14-A449-794C-A03D-43CA3186205C}" srcOrd="0" destOrd="0" presId="urn:microsoft.com/office/officeart/2017/3/layout/DropPinTimeline"/>
    <dgm:cxn modelId="{DFD6ECD9-49F4-2347-B7F5-C7240A6E6097}" srcId="{781E2658-D3AB-914B-88AF-5296C1ED5394}" destId="{DCEA4F85-BF6E-254B-8228-F26ED6575620}" srcOrd="0" destOrd="0" parTransId="{91CC6D14-A73C-FE40-8762-33D480755B86}" sibTransId="{50D37715-6357-0E4A-9797-4CBBF0F19A46}"/>
    <dgm:cxn modelId="{DAE1D3F8-759D-474D-930D-22DB2F626E2A}" srcId="{B4F33542-DDF2-475F-BC5C-D6A7E2469015}" destId="{DE9B42D4-C7FB-554C-BDEE-D67CDEDEF869}" srcOrd="2" destOrd="0" parTransId="{4000CAFE-B45D-F143-8B8D-C776CA0D60F1}" sibTransId="{4AD6AA51-C601-E148-B78D-E9E2D7038ABB}"/>
    <dgm:cxn modelId="{ABD19436-D436-4054-9386-2E9584A0CA79}" type="presParOf" srcId="{8A1502D1-56C9-45C1-9F21-A42D7ACB74D4}" destId="{60822395-E0AC-43D8-8CC4-DA056AE95B77}" srcOrd="0" destOrd="0" presId="urn:microsoft.com/office/officeart/2017/3/layout/DropPinTimeline"/>
    <dgm:cxn modelId="{AA89B971-1534-4A1D-A33C-182F30B5DC6C}" type="presParOf" srcId="{8A1502D1-56C9-45C1-9F21-A42D7ACB74D4}" destId="{068C1328-79DB-453D-95A8-456524E1CD01}" srcOrd="1" destOrd="0" presId="urn:microsoft.com/office/officeart/2017/3/layout/DropPinTimeline"/>
    <dgm:cxn modelId="{F16BB8E4-7D64-7742-85E3-DDDA01E04531}" type="presParOf" srcId="{068C1328-79DB-453D-95A8-456524E1CD01}" destId="{02C0DB9E-8F07-E740-8CAB-C0A46C4AAA0D}" srcOrd="0" destOrd="0" presId="urn:microsoft.com/office/officeart/2017/3/layout/DropPinTimeline"/>
    <dgm:cxn modelId="{46069345-3025-7E44-AC38-CB6356E63C2F}" type="presParOf" srcId="{02C0DB9E-8F07-E740-8CAB-C0A46C4AAA0D}" destId="{F9AEDEB5-0253-B245-99DD-751C623A3B48}" srcOrd="0" destOrd="0" presId="urn:microsoft.com/office/officeart/2017/3/layout/DropPinTimeline"/>
    <dgm:cxn modelId="{05753227-F03B-064E-B960-3243DEF157DD}" type="presParOf" srcId="{02C0DB9E-8F07-E740-8CAB-C0A46C4AAA0D}" destId="{E021A720-E9BA-7041-93ED-741728EEDDA7}" srcOrd="1" destOrd="0" presId="urn:microsoft.com/office/officeart/2017/3/layout/DropPinTimeline"/>
    <dgm:cxn modelId="{184D77DE-0CA1-834A-A9F3-35D465C28274}" type="presParOf" srcId="{E021A720-E9BA-7041-93ED-741728EEDDA7}" destId="{9B4BA0C8-DF08-C848-B6FE-929F983BDFE5}" srcOrd="0" destOrd="0" presId="urn:microsoft.com/office/officeart/2017/3/layout/DropPinTimeline"/>
    <dgm:cxn modelId="{39082425-AF38-DB43-B903-2A173F55894C}" type="presParOf" srcId="{E021A720-E9BA-7041-93ED-741728EEDDA7}" destId="{731461EC-5DE9-C345-97BF-7AFD8A458FA8}" srcOrd="1" destOrd="0" presId="urn:microsoft.com/office/officeart/2017/3/layout/DropPinTimeline"/>
    <dgm:cxn modelId="{05DB9D56-392F-EB40-A3CB-D68CEEFF1DC3}" type="presParOf" srcId="{02C0DB9E-8F07-E740-8CAB-C0A46C4AAA0D}" destId="{06262E14-A449-794C-A03D-43CA3186205C}" srcOrd="2" destOrd="0" presId="urn:microsoft.com/office/officeart/2017/3/layout/DropPinTimeline"/>
    <dgm:cxn modelId="{85A22648-810D-1540-B6B9-629132312725}" type="presParOf" srcId="{02C0DB9E-8F07-E740-8CAB-C0A46C4AAA0D}" destId="{F922E75A-EFF5-0944-ACCB-03ED81582BA2}" srcOrd="3" destOrd="0" presId="urn:microsoft.com/office/officeart/2017/3/layout/DropPinTimeline"/>
    <dgm:cxn modelId="{E2629FA1-A138-CE45-86A9-C5E69BF5C884}" type="presParOf" srcId="{02C0DB9E-8F07-E740-8CAB-C0A46C4AAA0D}" destId="{1A33E8B3-E8C7-4E4E-84F1-3C879B479457}" srcOrd="4" destOrd="0" presId="urn:microsoft.com/office/officeart/2017/3/layout/DropPinTimeline"/>
    <dgm:cxn modelId="{ADEB39E0-1891-5145-A71D-2C15BE06102B}" type="presParOf" srcId="{02C0DB9E-8F07-E740-8CAB-C0A46C4AAA0D}" destId="{D33BE231-C4AE-0A45-87F0-6073989F9589}" srcOrd="5" destOrd="0" presId="urn:microsoft.com/office/officeart/2017/3/layout/DropPinTimeline"/>
    <dgm:cxn modelId="{9BC71C77-684F-7B48-A32B-4273D32E555B}" type="presParOf" srcId="{068C1328-79DB-453D-95A8-456524E1CD01}" destId="{9B78B099-9ACF-D240-A7EC-9B00A8FB4C83}" srcOrd="1" destOrd="0" presId="urn:microsoft.com/office/officeart/2017/3/layout/DropPinTimeline"/>
    <dgm:cxn modelId="{7A422451-7838-A14D-A3C4-B025234F3044}" type="presParOf" srcId="{068C1328-79DB-453D-95A8-456524E1CD01}" destId="{8E6F7511-4BDC-424A-9CFC-E29109306FF6}" srcOrd="2" destOrd="0" presId="urn:microsoft.com/office/officeart/2017/3/layout/DropPinTimeline"/>
    <dgm:cxn modelId="{25A346F8-AF7F-7D41-9BFB-6BD85E7D0E7B}" type="presParOf" srcId="{8E6F7511-4BDC-424A-9CFC-E29109306FF6}" destId="{36237CB3-7937-2F4B-8BCD-53A8452DCCC3}" srcOrd="0" destOrd="0" presId="urn:microsoft.com/office/officeart/2017/3/layout/DropPinTimeline"/>
    <dgm:cxn modelId="{3E19290E-236A-1740-B364-DD9860D54948}" type="presParOf" srcId="{8E6F7511-4BDC-424A-9CFC-E29109306FF6}" destId="{FBCE7F96-268E-2E4F-B3F4-ECC6BDB3C922}" srcOrd="1" destOrd="0" presId="urn:microsoft.com/office/officeart/2017/3/layout/DropPinTimeline"/>
    <dgm:cxn modelId="{813F43E1-48CE-F244-B3F1-52EA481F474E}" type="presParOf" srcId="{FBCE7F96-268E-2E4F-B3F4-ECC6BDB3C922}" destId="{7402D825-2312-CF45-883D-FE6171C23807}" srcOrd="0" destOrd="0" presId="urn:microsoft.com/office/officeart/2017/3/layout/DropPinTimeline"/>
    <dgm:cxn modelId="{B411263C-13D9-D442-A63D-0043679B2CD9}" type="presParOf" srcId="{FBCE7F96-268E-2E4F-B3F4-ECC6BDB3C922}" destId="{70707DE1-3BBD-0547-A445-6859F3725270}" srcOrd="1" destOrd="0" presId="urn:microsoft.com/office/officeart/2017/3/layout/DropPinTimeline"/>
    <dgm:cxn modelId="{B5F1C31B-5F16-E547-96CC-AE5211944C70}" type="presParOf" srcId="{8E6F7511-4BDC-424A-9CFC-E29109306FF6}" destId="{E8C8B865-454F-4746-BF1F-654A5B48FAB0}" srcOrd="2" destOrd="0" presId="urn:microsoft.com/office/officeart/2017/3/layout/DropPinTimeline"/>
    <dgm:cxn modelId="{D398358C-2919-1444-ADA7-3999DD55E4BD}" type="presParOf" srcId="{8E6F7511-4BDC-424A-9CFC-E29109306FF6}" destId="{1B3DA44D-2CE5-DB4B-94A8-189CEBE775C4}" srcOrd="3" destOrd="0" presId="urn:microsoft.com/office/officeart/2017/3/layout/DropPinTimeline"/>
    <dgm:cxn modelId="{95F6E6F1-18E7-E242-897A-5E9CDBB39E00}" type="presParOf" srcId="{8E6F7511-4BDC-424A-9CFC-E29109306FF6}" destId="{C997158F-EC1D-B74E-8FFF-232989338D50}" srcOrd="4" destOrd="0" presId="urn:microsoft.com/office/officeart/2017/3/layout/DropPinTimeline"/>
    <dgm:cxn modelId="{734CF19D-927A-9746-AAA1-04ABDFD0807F}" type="presParOf" srcId="{8E6F7511-4BDC-424A-9CFC-E29109306FF6}" destId="{D82F0D9C-F44B-7B4E-8B5A-71B0DEC8981B}" srcOrd="5" destOrd="0" presId="urn:microsoft.com/office/officeart/2017/3/layout/DropPinTimeline"/>
    <dgm:cxn modelId="{EE39D406-9210-F94A-8EE6-EE6E19CEB9E0}" type="presParOf" srcId="{068C1328-79DB-453D-95A8-456524E1CD01}" destId="{7843D372-EC36-C04F-B17E-FCAAAEC45C8A}" srcOrd="3" destOrd="0" presId="urn:microsoft.com/office/officeart/2017/3/layout/DropPinTimeline"/>
    <dgm:cxn modelId="{A9061365-F2A7-384A-A834-B9AAA7625AA9}" type="presParOf" srcId="{068C1328-79DB-453D-95A8-456524E1CD01}" destId="{69A63CAE-5355-EC43-A56D-9B4A1E810800}" srcOrd="4" destOrd="0" presId="urn:microsoft.com/office/officeart/2017/3/layout/DropPinTimeline"/>
    <dgm:cxn modelId="{03DB96F6-6CE1-1F4E-8497-60AF37E8D14F}" type="presParOf" srcId="{69A63CAE-5355-EC43-A56D-9B4A1E810800}" destId="{93F848E9-4146-5D40-994D-744284C65A4C}" srcOrd="0" destOrd="0" presId="urn:microsoft.com/office/officeart/2017/3/layout/DropPinTimeline"/>
    <dgm:cxn modelId="{EDB3A7B7-4844-D646-921E-930673E27441}" type="presParOf" srcId="{69A63CAE-5355-EC43-A56D-9B4A1E810800}" destId="{699DF599-15D2-7049-A347-9C5A2B698C6D}" srcOrd="1" destOrd="0" presId="urn:microsoft.com/office/officeart/2017/3/layout/DropPinTimeline"/>
    <dgm:cxn modelId="{766AC906-E844-E44F-B620-37C9C0B48FC5}" type="presParOf" srcId="{699DF599-15D2-7049-A347-9C5A2B698C6D}" destId="{7B6CCDB7-F4B4-2F4F-9B8C-DB3621BB2CD9}" srcOrd="0" destOrd="0" presId="urn:microsoft.com/office/officeart/2017/3/layout/DropPinTimeline"/>
    <dgm:cxn modelId="{63B3B3E4-1594-7D46-8A3B-B1AE77AEBA9B}" type="presParOf" srcId="{699DF599-15D2-7049-A347-9C5A2B698C6D}" destId="{19BFAA60-C372-204D-8BB8-405AC8BBC097}" srcOrd="1" destOrd="0" presId="urn:microsoft.com/office/officeart/2017/3/layout/DropPinTimeline"/>
    <dgm:cxn modelId="{2B2196F1-8396-4C4F-89BD-C032D4405D4A}" type="presParOf" srcId="{69A63CAE-5355-EC43-A56D-9B4A1E810800}" destId="{5F003E5D-E3C6-6E47-ADB0-83F135761591}" srcOrd="2" destOrd="0" presId="urn:microsoft.com/office/officeart/2017/3/layout/DropPinTimeline"/>
    <dgm:cxn modelId="{8A683935-482F-714E-AFEB-950532D641AE}" type="presParOf" srcId="{69A63CAE-5355-EC43-A56D-9B4A1E810800}" destId="{256A45BD-F0C2-B844-B5DF-295F089777FD}" srcOrd="3" destOrd="0" presId="urn:microsoft.com/office/officeart/2017/3/layout/DropPinTimeline"/>
    <dgm:cxn modelId="{967362F0-4416-7A47-8CD4-79DFC4305EED}" type="presParOf" srcId="{69A63CAE-5355-EC43-A56D-9B4A1E810800}" destId="{1D3C9478-034B-9349-82FC-B3AD27DEF640}" srcOrd="4" destOrd="0" presId="urn:microsoft.com/office/officeart/2017/3/layout/DropPinTimeline"/>
    <dgm:cxn modelId="{5027ADEC-37FD-4E4F-A123-DD1ACB442B49}" type="presParOf" srcId="{69A63CAE-5355-EC43-A56D-9B4A1E810800}" destId="{CCD32D39-199F-DA4C-9AD7-E5A9C0C866B8}" srcOrd="5" destOrd="0" presId="urn:microsoft.com/office/officeart/2017/3/layout/DropPinTimeline"/>
    <dgm:cxn modelId="{DFE1F7E6-0528-BC4C-A045-3850AB90842D}" type="presParOf" srcId="{068C1328-79DB-453D-95A8-456524E1CD01}" destId="{FFAE5287-4654-8E4F-9880-DC9809A52F69}" srcOrd="5" destOrd="0" presId="urn:microsoft.com/office/officeart/2017/3/layout/DropPinTimeline"/>
    <dgm:cxn modelId="{65776577-877A-0D4E-937E-FBBFA352A247}" type="presParOf" srcId="{068C1328-79DB-453D-95A8-456524E1CD01}" destId="{EA50E33D-F081-8749-9309-349A725A9116}" srcOrd="6" destOrd="0" presId="urn:microsoft.com/office/officeart/2017/3/layout/DropPinTimeline"/>
    <dgm:cxn modelId="{E6D60A58-71F4-424D-B2B6-6D944CACA60C}" type="presParOf" srcId="{EA50E33D-F081-8749-9309-349A725A9116}" destId="{401CC724-1C01-4F4E-A927-1D9FE71D279F}" srcOrd="0" destOrd="0" presId="urn:microsoft.com/office/officeart/2017/3/layout/DropPinTimeline"/>
    <dgm:cxn modelId="{16CDEC03-77BC-8F41-9ECF-5D5C6E229397}" type="presParOf" srcId="{EA50E33D-F081-8749-9309-349A725A9116}" destId="{0BE1EBF5-2256-3041-AEA1-46F0162957BE}" srcOrd="1" destOrd="0" presId="urn:microsoft.com/office/officeart/2017/3/layout/DropPinTimeline"/>
    <dgm:cxn modelId="{390DAB1E-AE42-FA4A-AC0F-CFD6F8C43BAB}" type="presParOf" srcId="{0BE1EBF5-2256-3041-AEA1-46F0162957BE}" destId="{1811CDDA-93B4-3941-A809-3A167FA61884}" srcOrd="0" destOrd="0" presId="urn:microsoft.com/office/officeart/2017/3/layout/DropPinTimeline"/>
    <dgm:cxn modelId="{63C45A37-83E3-E54F-B4F7-215405E8FFBF}" type="presParOf" srcId="{0BE1EBF5-2256-3041-AEA1-46F0162957BE}" destId="{A8B699DD-6709-B640-A84B-5B23D74A55DB}" srcOrd="1" destOrd="0" presId="urn:microsoft.com/office/officeart/2017/3/layout/DropPinTimeline"/>
    <dgm:cxn modelId="{818E52F5-8447-B14C-AAFF-D1302831F271}" type="presParOf" srcId="{EA50E33D-F081-8749-9309-349A725A9116}" destId="{4AD1DDD8-E18A-6642-9F4A-29ACDE77C741}" srcOrd="2" destOrd="0" presId="urn:microsoft.com/office/officeart/2017/3/layout/DropPinTimeline"/>
    <dgm:cxn modelId="{FEB8659B-965A-B240-BDCD-B87B9CD253D0}" type="presParOf" srcId="{EA50E33D-F081-8749-9309-349A725A9116}" destId="{EA6F6F36-6E87-DC41-84F9-768221160609}" srcOrd="3" destOrd="0" presId="urn:microsoft.com/office/officeart/2017/3/layout/DropPinTimeline"/>
    <dgm:cxn modelId="{E1857D2B-83D7-E94D-963E-9A5805D0BEF7}" type="presParOf" srcId="{EA50E33D-F081-8749-9309-349A725A9116}" destId="{0A86E86C-0803-A04B-85DC-346790A50E0E}" srcOrd="4" destOrd="0" presId="urn:microsoft.com/office/officeart/2017/3/layout/DropPinTimeline"/>
    <dgm:cxn modelId="{4546B56C-1199-1742-928C-5CE4B09DE99A}" type="presParOf" srcId="{EA50E33D-F081-8749-9309-349A725A9116}" destId="{79CE7413-8DC2-E649-99C4-0CFDC7CA8DA9}" srcOrd="5" destOrd="0" presId="urn:microsoft.com/office/officeart/2017/3/layout/DropPinTimeline"/>
    <dgm:cxn modelId="{56AF4BE5-B21A-EB42-AEEC-EB772FF4D11E}" type="presParOf" srcId="{068C1328-79DB-453D-95A8-456524E1CD01}" destId="{4591DE70-E75D-D640-A12B-173945A616EF}" srcOrd="7" destOrd="0" presId="urn:microsoft.com/office/officeart/2017/3/layout/DropPinTimeline"/>
    <dgm:cxn modelId="{47BD9847-2BD2-6C42-AC92-2A4D13882EB3}" type="presParOf" srcId="{068C1328-79DB-453D-95A8-456524E1CD01}" destId="{FDCEBE87-130A-3845-B115-4A39AE8EEF29}" srcOrd="8" destOrd="0" presId="urn:microsoft.com/office/officeart/2017/3/layout/DropPinTimeline"/>
    <dgm:cxn modelId="{032160F3-19B0-6E4C-8BFF-65733E1B6E97}" type="presParOf" srcId="{FDCEBE87-130A-3845-B115-4A39AE8EEF29}" destId="{28130AE6-8D50-734E-A0DF-7D18FBC5F889}" srcOrd="0" destOrd="0" presId="urn:microsoft.com/office/officeart/2017/3/layout/DropPinTimeline"/>
    <dgm:cxn modelId="{B2A7D0B1-3C48-0E47-977B-18E3C58208B0}" type="presParOf" srcId="{FDCEBE87-130A-3845-B115-4A39AE8EEF29}" destId="{D061F746-A72E-2E43-8C81-0F42A49755A9}" srcOrd="1" destOrd="0" presId="urn:microsoft.com/office/officeart/2017/3/layout/DropPinTimeline"/>
    <dgm:cxn modelId="{9599D5CB-CA15-BF4A-ABB3-8F4BD9ED05C5}" type="presParOf" srcId="{D061F746-A72E-2E43-8C81-0F42A49755A9}" destId="{BD19C0BE-7449-1F42-8352-7A728F670CF6}" srcOrd="0" destOrd="0" presId="urn:microsoft.com/office/officeart/2017/3/layout/DropPinTimeline"/>
    <dgm:cxn modelId="{BABF4229-FC1D-0342-83B1-CAE131BB0DBA}" type="presParOf" srcId="{D061F746-A72E-2E43-8C81-0F42A49755A9}" destId="{8F8955D7-E7FB-324D-BD6A-AEC453C320A2}" srcOrd="1" destOrd="0" presId="urn:microsoft.com/office/officeart/2017/3/layout/DropPinTimeline"/>
    <dgm:cxn modelId="{CFCBFB0A-E205-CD4F-8170-075D68DCA01D}" type="presParOf" srcId="{FDCEBE87-130A-3845-B115-4A39AE8EEF29}" destId="{DDBE38A9-76AF-CE4A-861E-BAD9BE017DB3}" srcOrd="2" destOrd="0" presId="urn:microsoft.com/office/officeart/2017/3/layout/DropPinTimeline"/>
    <dgm:cxn modelId="{E8F7D0F8-1BA5-9544-B4EE-C767E54C035C}" type="presParOf" srcId="{FDCEBE87-130A-3845-B115-4A39AE8EEF29}" destId="{4321D1F6-F3D5-A042-AFE2-79DDC970D4CB}" srcOrd="3" destOrd="0" presId="urn:microsoft.com/office/officeart/2017/3/layout/DropPinTimeline"/>
    <dgm:cxn modelId="{372DA625-FD06-C343-A566-DE7554ADD0BB}" type="presParOf" srcId="{FDCEBE87-130A-3845-B115-4A39AE8EEF29}" destId="{2C6FCCE4-210A-6F4B-9D9A-272137734413}" srcOrd="4" destOrd="0" presId="urn:microsoft.com/office/officeart/2017/3/layout/DropPinTimeline"/>
    <dgm:cxn modelId="{0AE7D901-C650-7B49-8D36-828FC53CFF47}" type="presParOf" srcId="{FDCEBE87-130A-3845-B115-4A39AE8EEF29}" destId="{07429DB7-A490-B848-9A06-3DF579F676AC}" srcOrd="5" destOrd="0" presId="urn:microsoft.com/office/officeart/2017/3/layout/DropPinTimeline"/>
    <dgm:cxn modelId="{7D51C5BE-9EB2-AB49-941B-0D3AB4DCF241}" type="presParOf" srcId="{068C1328-79DB-453D-95A8-456524E1CD01}" destId="{3803125C-71BF-D142-A30F-8E19FB9CE78F}" srcOrd="9" destOrd="0" presId="urn:microsoft.com/office/officeart/2017/3/layout/DropPinTimeline"/>
    <dgm:cxn modelId="{5EA39E03-A612-5A46-94EE-6CB438527EBE}" type="presParOf" srcId="{068C1328-79DB-453D-95A8-456524E1CD01}" destId="{B9AEA767-8668-914D-AED4-83D875B33407}" srcOrd="10" destOrd="0" presId="urn:microsoft.com/office/officeart/2017/3/layout/DropPinTimeline"/>
    <dgm:cxn modelId="{3D16DE57-BA3F-BA42-AC13-F131D1AC8BAD}" type="presParOf" srcId="{B9AEA767-8668-914D-AED4-83D875B33407}" destId="{1601B605-F1E7-5D41-A97B-D04F0962B76E}" srcOrd="0" destOrd="0" presId="urn:microsoft.com/office/officeart/2017/3/layout/DropPinTimeline"/>
    <dgm:cxn modelId="{649D57AC-7DA9-7344-9D4D-A70D908520B1}" type="presParOf" srcId="{B9AEA767-8668-914D-AED4-83D875B33407}" destId="{AAF68567-B7C1-1E4E-ABD2-2C5AE5156B8F}" srcOrd="1" destOrd="0" presId="urn:microsoft.com/office/officeart/2017/3/layout/DropPinTimeline"/>
    <dgm:cxn modelId="{4E9B2480-26E8-9C43-A770-8677764AB581}" type="presParOf" srcId="{AAF68567-B7C1-1E4E-ABD2-2C5AE5156B8F}" destId="{6D5D3C66-569E-9C47-8E8B-E9C825631F72}" srcOrd="0" destOrd="0" presId="urn:microsoft.com/office/officeart/2017/3/layout/DropPinTimeline"/>
    <dgm:cxn modelId="{A77450F7-F89C-2144-A649-9523F7A90337}" type="presParOf" srcId="{AAF68567-B7C1-1E4E-ABD2-2C5AE5156B8F}" destId="{6F977EEE-654C-8641-B142-B946DFE9970F}" srcOrd="1" destOrd="0" presId="urn:microsoft.com/office/officeart/2017/3/layout/DropPinTimeline"/>
    <dgm:cxn modelId="{36B45910-50EC-8E40-83CB-E2BDBC0981CE}" type="presParOf" srcId="{B9AEA767-8668-914D-AED4-83D875B33407}" destId="{3BA71F2A-9704-3947-8820-8DC8277BCC04}" srcOrd="2" destOrd="0" presId="urn:microsoft.com/office/officeart/2017/3/layout/DropPinTimeline"/>
    <dgm:cxn modelId="{753F539D-1618-3A4F-A6E3-84343BE895FD}" type="presParOf" srcId="{B9AEA767-8668-914D-AED4-83D875B33407}" destId="{A9F561FD-ACAE-624B-AC9A-07EE5D9D67C7}" srcOrd="3" destOrd="0" presId="urn:microsoft.com/office/officeart/2017/3/layout/DropPinTimeline"/>
    <dgm:cxn modelId="{FA560704-65E1-6246-A700-47EA7A7612F7}" type="presParOf" srcId="{B9AEA767-8668-914D-AED4-83D875B33407}" destId="{36D1CE2E-B124-8248-B399-30EB53719D8F}" srcOrd="4" destOrd="0" presId="urn:microsoft.com/office/officeart/2017/3/layout/DropPinTimeline"/>
    <dgm:cxn modelId="{1BB65F3E-8ADE-2343-A83B-6AB0FB78323C}" type="presParOf" srcId="{B9AEA767-8668-914D-AED4-83D875B33407}" destId="{2667E327-11AE-AE44-B5C2-FAECEE79F305}" srcOrd="5" destOrd="0" presId="urn:microsoft.com/office/officeart/2017/3/layout/DropPinTimeline"/>
    <dgm:cxn modelId="{ABCAB33B-B4CD-E94D-AFBE-32AF65CBC667}" type="presParOf" srcId="{068C1328-79DB-453D-95A8-456524E1CD01}" destId="{EEB7A3F6-00CE-5446-9E93-D89DF18D0ADA}" srcOrd="11" destOrd="0" presId="urn:microsoft.com/office/officeart/2017/3/layout/DropPinTimeline"/>
    <dgm:cxn modelId="{28292AD5-815E-A747-A7D4-F7528C970EBC}" type="presParOf" srcId="{068C1328-79DB-453D-95A8-456524E1CD01}" destId="{2CE57894-E192-0846-9DF5-F09675C5A0D3}" srcOrd="12" destOrd="0" presId="urn:microsoft.com/office/officeart/2017/3/layout/DropPinTimeline"/>
    <dgm:cxn modelId="{221CCBE6-E8CB-D84D-8A4D-EEC3CD742E41}" type="presParOf" srcId="{2CE57894-E192-0846-9DF5-F09675C5A0D3}" destId="{B44A8F68-7B81-5640-97AD-273BD425B10F}" srcOrd="0" destOrd="0" presId="urn:microsoft.com/office/officeart/2017/3/layout/DropPinTimeline"/>
    <dgm:cxn modelId="{F88FC89C-9C58-BA4C-AE73-E7441329DBBF}" type="presParOf" srcId="{2CE57894-E192-0846-9DF5-F09675C5A0D3}" destId="{604B05B8-F5FE-C649-870A-BE390302CFE9}" srcOrd="1" destOrd="0" presId="urn:microsoft.com/office/officeart/2017/3/layout/DropPinTimeline"/>
    <dgm:cxn modelId="{A5A85362-DFE8-AB47-A542-D4DF408443E2}" type="presParOf" srcId="{604B05B8-F5FE-C649-870A-BE390302CFE9}" destId="{5003E481-C7F0-604B-8DC4-308F3CFE09CC}" srcOrd="0" destOrd="0" presId="urn:microsoft.com/office/officeart/2017/3/layout/DropPinTimeline"/>
    <dgm:cxn modelId="{B183D5C4-00FC-1C4E-A45F-212498218C46}" type="presParOf" srcId="{604B05B8-F5FE-C649-870A-BE390302CFE9}" destId="{37D0578F-0F38-CB41-96F2-FED313903A29}" srcOrd="1" destOrd="0" presId="urn:microsoft.com/office/officeart/2017/3/layout/DropPinTimeline"/>
    <dgm:cxn modelId="{B1494F1D-A838-0141-A950-355A35CF14C1}" type="presParOf" srcId="{2CE57894-E192-0846-9DF5-F09675C5A0D3}" destId="{3B74198E-BBEB-814C-9D8A-F93EB3339BB8}" srcOrd="2" destOrd="0" presId="urn:microsoft.com/office/officeart/2017/3/layout/DropPinTimeline"/>
    <dgm:cxn modelId="{9352503E-5A70-0C4A-B174-9280E04102BE}" type="presParOf" srcId="{2CE57894-E192-0846-9DF5-F09675C5A0D3}" destId="{2322275A-D4B2-F249-B95C-70729F0A2C94}" srcOrd="3" destOrd="0" presId="urn:microsoft.com/office/officeart/2017/3/layout/DropPinTimeline"/>
    <dgm:cxn modelId="{9C14D20F-4A5C-5549-9191-A2B06866C94E}" type="presParOf" srcId="{2CE57894-E192-0846-9DF5-F09675C5A0D3}" destId="{4BAB7239-8BDC-5844-8326-3E9DFA248557}" srcOrd="4" destOrd="0" presId="urn:microsoft.com/office/officeart/2017/3/layout/DropPinTimeline"/>
    <dgm:cxn modelId="{452CA607-7101-6D4A-A07E-0357C382AD6B}" type="presParOf" srcId="{2CE57894-E192-0846-9DF5-F09675C5A0D3}" destId="{A6B2077E-6847-F145-AC9D-E2C62D8860FE}"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4883E4-B952-3D4C-A6B7-0BA00E0E612D}" type="doc">
      <dgm:prSet loTypeId="urn:microsoft.com/office/officeart/2005/8/layout/hList1" loCatId="process" qsTypeId="urn:microsoft.com/office/officeart/2005/8/quickstyle/simple1" qsCatId="simple" csTypeId="urn:microsoft.com/office/officeart/2005/8/colors/accent2_1" csCatId="accent2" phldr="1"/>
      <dgm:spPr/>
      <dgm:t>
        <a:bodyPr/>
        <a:lstStyle/>
        <a:p>
          <a:endParaRPr lang="en-US"/>
        </a:p>
      </dgm:t>
    </dgm:pt>
    <dgm:pt modelId="{11A7E9C7-FA66-3D4F-B10E-56D0E74A5311}">
      <dgm:prSet/>
      <dgm:spPr/>
      <dgm:t>
        <a:bodyPr/>
        <a:lstStyle/>
        <a:p>
          <a:r>
            <a:rPr lang="en-US" b="1">
              <a:solidFill>
                <a:schemeClr val="accent2"/>
              </a:solidFill>
            </a:rPr>
            <a:t>Multidisciplinary team meetings</a:t>
          </a:r>
        </a:p>
      </dgm:t>
    </dgm:pt>
    <dgm:pt modelId="{30ED611B-2929-0041-8C7A-8EFCD9BB5FEB}" type="sibTrans" cxnId="{EF4B6605-DE7D-2A4D-BF19-034F943DA551}">
      <dgm:prSet/>
      <dgm:spPr/>
      <dgm:t>
        <a:bodyPr/>
        <a:lstStyle/>
        <a:p>
          <a:endParaRPr lang="en-US"/>
        </a:p>
      </dgm:t>
    </dgm:pt>
    <dgm:pt modelId="{3BD40773-ECBF-F24D-9462-52FE6B99AE86}" type="parTrans" cxnId="{EF4B6605-DE7D-2A4D-BF19-034F943DA551}">
      <dgm:prSet/>
      <dgm:spPr/>
      <dgm:t>
        <a:bodyPr/>
        <a:lstStyle/>
        <a:p>
          <a:endParaRPr lang="en-US"/>
        </a:p>
      </dgm:t>
    </dgm:pt>
    <dgm:pt modelId="{2AC92633-91F8-2045-B9DD-91C88DD49581}">
      <dgm:prSet/>
      <dgm:spPr/>
      <dgm:t>
        <a:bodyPr anchor="ctr"/>
        <a:lstStyle/>
        <a:p>
          <a:pPr marL="0" indent="0" algn="ctr">
            <a:buNone/>
            <a:tabLst>
              <a:tab pos="160338" algn="l"/>
            </a:tabLst>
          </a:pPr>
          <a:r>
            <a:rPr lang="en-US"/>
            <a:t>Digital pathology systems can be used to share and review pathology digital images among healthcare professionals from different medical domains, improving the quality of medical education and training.</a:t>
          </a:r>
        </a:p>
      </dgm:t>
    </dgm:pt>
    <dgm:pt modelId="{C27ADB6F-F8A5-EE4A-A404-859FDECFB908}" type="sibTrans" cxnId="{000112B2-2F22-7C44-85C5-A9591D1EA909}">
      <dgm:prSet/>
      <dgm:spPr/>
      <dgm:t>
        <a:bodyPr/>
        <a:lstStyle/>
        <a:p>
          <a:endParaRPr lang="en-US"/>
        </a:p>
      </dgm:t>
    </dgm:pt>
    <dgm:pt modelId="{1B5D5EF7-546B-9740-B64D-1ED5AB6313F5}" type="parTrans" cxnId="{000112B2-2F22-7C44-85C5-A9591D1EA909}">
      <dgm:prSet/>
      <dgm:spPr/>
      <dgm:t>
        <a:bodyPr/>
        <a:lstStyle/>
        <a:p>
          <a:endParaRPr lang="en-US"/>
        </a:p>
      </dgm:t>
    </dgm:pt>
    <dgm:pt modelId="{817A6A06-CFDC-4B46-BD4C-43E39D931B55}">
      <dgm:prSet/>
      <dgm:spPr/>
      <dgm:t>
        <a:bodyPr/>
        <a:lstStyle/>
        <a:p>
          <a:r>
            <a:rPr lang="en-US" b="1">
              <a:solidFill>
                <a:schemeClr val="accent2"/>
              </a:solidFill>
            </a:rPr>
            <a:t>Image Analysis</a:t>
          </a:r>
        </a:p>
      </dgm:t>
    </dgm:pt>
    <dgm:pt modelId="{83F1C070-D353-0941-8517-7CC6A57B6002}" type="sibTrans" cxnId="{11DECE61-1A4A-2D47-9DE1-8E3956F79C27}">
      <dgm:prSet/>
      <dgm:spPr/>
      <dgm:t>
        <a:bodyPr/>
        <a:lstStyle/>
        <a:p>
          <a:endParaRPr lang="en-US"/>
        </a:p>
      </dgm:t>
    </dgm:pt>
    <dgm:pt modelId="{22889FF1-4C41-4543-976E-3377FE1675CD}" type="parTrans" cxnId="{11DECE61-1A4A-2D47-9DE1-8E3956F79C27}">
      <dgm:prSet/>
      <dgm:spPr/>
      <dgm:t>
        <a:bodyPr/>
        <a:lstStyle/>
        <a:p>
          <a:endParaRPr lang="en-US"/>
        </a:p>
      </dgm:t>
    </dgm:pt>
    <dgm:pt modelId="{E8B5C1F2-546D-3F42-A362-FCE0B3075C72}">
      <dgm:prSet/>
      <dgm:spPr/>
      <dgm:t>
        <a:bodyPr anchor="ctr"/>
        <a:lstStyle/>
        <a:p>
          <a:pPr marL="0" indent="0" algn="ctr">
            <a:buNone/>
            <a:tabLst>
              <a:tab pos="106363" algn="l"/>
            </a:tabLst>
          </a:pPr>
          <a:r>
            <a:rPr lang="en-US"/>
            <a:t>Image analysis is being increasingly used for IHC quantification of predictive and prognostic biomarkers, increasing the accuracy and standardization of biomarker quantification. </a:t>
          </a:r>
        </a:p>
      </dgm:t>
    </dgm:pt>
    <dgm:pt modelId="{376039EA-AAD7-5F44-B1FC-090DCB0F6EC7}" type="sibTrans" cxnId="{9F285592-AAA1-EC4E-9BE7-9B711B9B89F9}">
      <dgm:prSet/>
      <dgm:spPr/>
      <dgm:t>
        <a:bodyPr/>
        <a:lstStyle/>
        <a:p>
          <a:endParaRPr lang="en-US"/>
        </a:p>
      </dgm:t>
    </dgm:pt>
    <dgm:pt modelId="{A61CDD84-D4A2-6846-B692-C08CD67F9FE4}" type="parTrans" cxnId="{9F285592-AAA1-EC4E-9BE7-9B711B9B89F9}">
      <dgm:prSet/>
      <dgm:spPr/>
      <dgm:t>
        <a:bodyPr/>
        <a:lstStyle/>
        <a:p>
          <a:endParaRPr lang="en-US"/>
        </a:p>
      </dgm:t>
    </dgm:pt>
    <dgm:pt modelId="{D2934914-706E-CB40-8341-EBA76B31213D}">
      <dgm:prSet/>
      <dgm:spPr/>
      <dgm:t>
        <a:bodyPr/>
        <a:lstStyle/>
        <a:p>
          <a:r>
            <a:rPr lang="en-US" b="1">
              <a:solidFill>
                <a:schemeClr val="accent2"/>
              </a:solidFill>
            </a:rPr>
            <a:t>Future Technologies</a:t>
          </a:r>
        </a:p>
      </dgm:t>
    </dgm:pt>
    <dgm:pt modelId="{BE60E8CE-5CCF-0948-B253-1DE539DEA7AB}" type="sibTrans" cxnId="{0F3747CE-D82D-C549-9EB4-6B1A67F8F31F}">
      <dgm:prSet/>
      <dgm:spPr/>
      <dgm:t>
        <a:bodyPr/>
        <a:lstStyle/>
        <a:p>
          <a:endParaRPr lang="en-US"/>
        </a:p>
      </dgm:t>
    </dgm:pt>
    <dgm:pt modelId="{5057B202-E651-3843-8484-7C94DDB6A99A}" type="parTrans" cxnId="{0F3747CE-D82D-C549-9EB4-6B1A67F8F31F}">
      <dgm:prSet/>
      <dgm:spPr/>
      <dgm:t>
        <a:bodyPr/>
        <a:lstStyle/>
        <a:p>
          <a:endParaRPr lang="en-US"/>
        </a:p>
      </dgm:t>
    </dgm:pt>
    <dgm:pt modelId="{08DBEFDF-F066-4D42-A6CF-416D477C554F}">
      <dgm:prSet/>
      <dgm:spPr/>
      <dgm:t>
        <a:bodyPr anchor="ctr"/>
        <a:lstStyle/>
        <a:p>
          <a:pPr marL="0" indent="0" algn="ctr">
            <a:buNone/>
            <a:tabLst>
              <a:tab pos="160338" algn="l"/>
            </a:tabLst>
          </a:pPr>
          <a:r>
            <a:rPr lang="en-US"/>
            <a:t>Multispectral imaging and slide-less pathology imaging techniques like multiphoton imaging and fluorescence imitating bright-field imaging (FIBI) are currently emerging clinical pathology research topics, but have the potential to significantly advance pathology as a discipline. </a:t>
          </a:r>
        </a:p>
      </dgm:t>
    </dgm:pt>
    <dgm:pt modelId="{B154F9B5-B543-F447-B481-7BE0D04FBBD6}" type="sibTrans" cxnId="{CA4F4211-2DC4-1A44-B4CF-7F65EC67A9D1}">
      <dgm:prSet/>
      <dgm:spPr/>
      <dgm:t>
        <a:bodyPr/>
        <a:lstStyle/>
        <a:p>
          <a:endParaRPr lang="en-US"/>
        </a:p>
      </dgm:t>
    </dgm:pt>
    <dgm:pt modelId="{016C4E19-7ED8-8E44-B67C-40FBA74E8110}" type="parTrans" cxnId="{CA4F4211-2DC4-1A44-B4CF-7F65EC67A9D1}">
      <dgm:prSet/>
      <dgm:spPr/>
      <dgm:t>
        <a:bodyPr/>
        <a:lstStyle/>
        <a:p>
          <a:endParaRPr lang="en-US"/>
        </a:p>
      </dgm:t>
    </dgm:pt>
    <dgm:pt modelId="{6DCA4BFA-120F-8244-BE09-F83E7F68A4DA}" type="pres">
      <dgm:prSet presAssocID="{554883E4-B952-3D4C-A6B7-0BA00E0E612D}" presName="Name0" presStyleCnt="0">
        <dgm:presLayoutVars>
          <dgm:dir/>
          <dgm:animLvl val="lvl"/>
          <dgm:resizeHandles val="exact"/>
        </dgm:presLayoutVars>
      </dgm:prSet>
      <dgm:spPr/>
    </dgm:pt>
    <dgm:pt modelId="{253E50B4-3782-974D-B2C1-8C91EEFCCE20}" type="pres">
      <dgm:prSet presAssocID="{11A7E9C7-FA66-3D4F-B10E-56D0E74A5311}" presName="composite" presStyleCnt="0"/>
      <dgm:spPr/>
    </dgm:pt>
    <dgm:pt modelId="{17409299-BE14-D749-82A1-58BFF01A790A}" type="pres">
      <dgm:prSet presAssocID="{11A7E9C7-FA66-3D4F-B10E-56D0E74A5311}" presName="parTx" presStyleLbl="alignNode1" presStyleIdx="0" presStyleCnt="3">
        <dgm:presLayoutVars>
          <dgm:chMax val="0"/>
          <dgm:chPref val="0"/>
          <dgm:bulletEnabled val="1"/>
        </dgm:presLayoutVars>
      </dgm:prSet>
      <dgm:spPr/>
    </dgm:pt>
    <dgm:pt modelId="{D81DE675-540A-864A-A4F9-FC1FDA08A397}" type="pres">
      <dgm:prSet presAssocID="{11A7E9C7-FA66-3D4F-B10E-56D0E74A5311}" presName="desTx" presStyleLbl="alignAccFollowNode1" presStyleIdx="0" presStyleCnt="3">
        <dgm:presLayoutVars>
          <dgm:bulletEnabled val="1"/>
        </dgm:presLayoutVars>
      </dgm:prSet>
      <dgm:spPr/>
    </dgm:pt>
    <dgm:pt modelId="{2F28FC85-9B10-D148-9191-705F246A3ED7}" type="pres">
      <dgm:prSet presAssocID="{30ED611B-2929-0041-8C7A-8EFCD9BB5FEB}" presName="space" presStyleCnt="0"/>
      <dgm:spPr/>
    </dgm:pt>
    <dgm:pt modelId="{0E688149-003E-7D47-A87B-1A7D6D3560A5}" type="pres">
      <dgm:prSet presAssocID="{817A6A06-CFDC-4B46-BD4C-43E39D931B55}" presName="composite" presStyleCnt="0"/>
      <dgm:spPr/>
    </dgm:pt>
    <dgm:pt modelId="{DED6EE79-DF17-0141-96A3-25283DA6FAAE}" type="pres">
      <dgm:prSet presAssocID="{817A6A06-CFDC-4B46-BD4C-43E39D931B55}" presName="parTx" presStyleLbl="alignNode1" presStyleIdx="1" presStyleCnt="3">
        <dgm:presLayoutVars>
          <dgm:chMax val="0"/>
          <dgm:chPref val="0"/>
          <dgm:bulletEnabled val="1"/>
        </dgm:presLayoutVars>
      </dgm:prSet>
      <dgm:spPr/>
    </dgm:pt>
    <dgm:pt modelId="{D67984F0-04EC-BC4D-9DEB-589BA5916ED2}" type="pres">
      <dgm:prSet presAssocID="{817A6A06-CFDC-4B46-BD4C-43E39D931B55}" presName="desTx" presStyleLbl="alignAccFollowNode1" presStyleIdx="1" presStyleCnt="3">
        <dgm:presLayoutVars>
          <dgm:bulletEnabled val="1"/>
        </dgm:presLayoutVars>
      </dgm:prSet>
      <dgm:spPr/>
    </dgm:pt>
    <dgm:pt modelId="{C8D66759-09E8-AF44-8230-8755F459598A}" type="pres">
      <dgm:prSet presAssocID="{83F1C070-D353-0941-8517-7CC6A57B6002}" presName="space" presStyleCnt="0"/>
      <dgm:spPr/>
    </dgm:pt>
    <dgm:pt modelId="{46B3D30C-D639-B846-A8F1-4DE2E1976869}" type="pres">
      <dgm:prSet presAssocID="{D2934914-706E-CB40-8341-EBA76B31213D}" presName="composite" presStyleCnt="0"/>
      <dgm:spPr/>
    </dgm:pt>
    <dgm:pt modelId="{139C040D-8F98-D446-8928-4F9EFA6F0D25}" type="pres">
      <dgm:prSet presAssocID="{D2934914-706E-CB40-8341-EBA76B31213D}" presName="parTx" presStyleLbl="alignNode1" presStyleIdx="2" presStyleCnt="3">
        <dgm:presLayoutVars>
          <dgm:chMax val="0"/>
          <dgm:chPref val="0"/>
          <dgm:bulletEnabled val="1"/>
        </dgm:presLayoutVars>
      </dgm:prSet>
      <dgm:spPr/>
    </dgm:pt>
    <dgm:pt modelId="{CB4B889E-54F3-414F-BDAC-AE9F28FD6321}" type="pres">
      <dgm:prSet presAssocID="{D2934914-706E-CB40-8341-EBA76B31213D}" presName="desTx" presStyleLbl="alignAccFollowNode1" presStyleIdx="2" presStyleCnt="3">
        <dgm:presLayoutVars>
          <dgm:bulletEnabled val="1"/>
        </dgm:presLayoutVars>
      </dgm:prSet>
      <dgm:spPr/>
    </dgm:pt>
  </dgm:ptLst>
  <dgm:cxnLst>
    <dgm:cxn modelId="{EF4B6605-DE7D-2A4D-BF19-034F943DA551}" srcId="{554883E4-B952-3D4C-A6B7-0BA00E0E612D}" destId="{11A7E9C7-FA66-3D4F-B10E-56D0E74A5311}" srcOrd="0" destOrd="0" parTransId="{3BD40773-ECBF-F24D-9462-52FE6B99AE86}" sibTransId="{30ED611B-2929-0041-8C7A-8EFCD9BB5FEB}"/>
    <dgm:cxn modelId="{CA4F4211-2DC4-1A44-B4CF-7F65EC67A9D1}" srcId="{D2934914-706E-CB40-8341-EBA76B31213D}" destId="{08DBEFDF-F066-4D42-A6CF-416D477C554F}" srcOrd="0" destOrd="0" parTransId="{016C4E19-7ED8-8E44-B67C-40FBA74E8110}" sibTransId="{B154F9B5-B543-F447-B481-7BE0D04FBBD6}"/>
    <dgm:cxn modelId="{F94C7533-7108-BA48-9E1A-4327629252D6}" type="presOf" srcId="{554883E4-B952-3D4C-A6B7-0BA00E0E612D}" destId="{6DCA4BFA-120F-8244-BE09-F83E7F68A4DA}" srcOrd="0" destOrd="0" presId="urn:microsoft.com/office/officeart/2005/8/layout/hList1"/>
    <dgm:cxn modelId="{224F5F50-AF5C-1344-825F-C27310079AB5}" type="presOf" srcId="{11A7E9C7-FA66-3D4F-B10E-56D0E74A5311}" destId="{17409299-BE14-D749-82A1-58BFF01A790A}" srcOrd="0" destOrd="0" presId="urn:microsoft.com/office/officeart/2005/8/layout/hList1"/>
    <dgm:cxn modelId="{11DECE61-1A4A-2D47-9DE1-8E3956F79C27}" srcId="{554883E4-B952-3D4C-A6B7-0BA00E0E612D}" destId="{817A6A06-CFDC-4B46-BD4C-43E39D931B55}" srcOrd="1" destOrd="0" parTransId="{22889FF1-4C41-4543-976E-3377FE1675CD}" sibTransId="{83F1C070-D353-0941-8517-7CC6A57B6002}"/>
    <dgm:cxn modelId="{AE428369-9534-CE42-9C18-CE240EAA0D96}" type="presOf" srcId="{E8B5C1F2-546D-3F42-A362-FCE0B3075C72}" destId="{D67984F0-04EC-BC4D-9DEB-589BA5916ED2}" srcOrd="0" destOrd="0" presId="urn:microsoft.com/office/officeart/2005/8/layout/hList1"/>
    <dgm:cxn modelId="{7D74088C-7E40-6247-AF7B-0FE872A02434}" type="presOf" srcId="{2AC92633-91F8-2045-B9DD-91C88DD49581}" destId="{D81DE675-540A-864A-A4F9-FC1FDA08A397}" srcOrd="0" destOrd="0" presId="urn:microsoft.com/office/officeart/2005/8/layout/hList1"/>
    <dgm:cxn modelId="{D337FF91-BF76-A941-A022-0CEF0F0A120D}" type="presOf" srcId="{08DBEFDF-F066-4D42-A6CF-416D477C554F}" destId="{CB4B889E-54F3-414F-BDAC-AE9F28FD6321}" srcOrd="0" destOrd="0" presId="urn:microsoft.com/office/officeart/2005/8/layout/hList1"/>
    <dgm:cxn modelId="{9F285592-AAA1-EC4E-9BE7-9B711B9B89F9}" srcId="{817A6A06-CFDC-4B46-BD4C-43E39D931B55}" destId="{E8B5C1F2-546D-3F42-A362-FCE0B3075C72}" srcOrd="0" destOrd="0" parTransId="{A61CDD84-D4A2-6846-B692-C08CD67F9FE4}" sibTransId="{376039EA-AAD7-5F44-B1FC-090DCB0F6EC7}"/>
    <dgm:cxn modelId="{000112B2-2F22-7C44-85C5-A9591D1EA909}" srcId="{11A7E9C7-FA66-3D4F-B10E-56D0E74A5311}" destId="{2AC92633-91F8-2045-B9DD-91C88DD49581}" srcOrd="0" destOrd="0" parTransId="{1B5D5EF7-546B-9740-B64D-1ED5AB6313F5}" sibTransId="{C27ADB6F-F8A5-EE4A-A404-859FDECFB908}"/>
    <dgm:cxn modelId="{C777F4C3-2625-D94D-9DDB-80117D6AD422}" type="presOf" srcId="{817A6A06-CFDC-4B46-BD4C-43E39D931B55}" destId="{DED6EE79-DF17-0141-96A3-25283DA6FAAE}" srcOrd="0" destOrd="0" presId="urn:microsoft.com/office/officeart/2005/8/layout/hList1"/>
    <dgm:cxn modelId="{0F3747CE-D82D-C549-9EB4-6B1A67F8F31F}" srcId="{554883E4-B952-3D4C-A6B7-0BA00E0E612D}" destId="{D2934914-706E-CB40-8341-EBA76B31213D}" srcOrd="2" destOrd="0" parTransId="{5057B202-E651-3843-8484-7C94DDB6A99A}" sibTransId="{BE60E8CE-5CCF-0948-B253-1DE539DEA7AB}"/>
    <dgm:cxn modelId="{F22762EA-5AB3-064A-8789-5242864451F5}" type="presOf" srcId="{D2934914-706E-CB40-8341-EBA76B31213D}" destId="{139C040D-8F98-D446-8928-4F9EFA6F0D25}" srcOrd="0" destOrd="0" presId="urn:microsoft.com/office/officeart/2005/8/layout/hList1"/>
    <dgm:cxn modelId="{6ED3D8F7-92A7-DF40-99B3-E48587615DE1}" type="presParOf" srcId="{6DCA4BFA-120F-8244-BE09-F83E7F68A4DA}" destId="{253E50B4-3782-974D-B2C1-8C91EEFCCE20}" srcOrd="0" destOrd="0" presId="urn:microsoft.com/office/officeart/2005/8/layout/hList1"/>
    <dgm:cxn modelId="{3E253DE6-8ACD-AE45-B61C-B5F805130BFA}" type="presParOf" srcId="{253E50B4-3782-974D-B2C1-8C91EEFCCE20}" destId="{17409299-BE14-D749-82A1-58BFF01A790A}" srcOrd="0" destOrd="0" presId="urn:microsoft.com/office/officeart/2005/8/layout/hList1"/>
    <dgm:cxn modelId="{3454EA6B-3C27-1F49-9F59-F565BD5E39CF}" type="presParOf" srcId="{253E50B4-3782-974D-B2C1-8C91EEFCCE20}" destId="{D81DE675-540A-864A-A4F9-FC1FDA08A397}" srcOrd="1" destOrd="0" presId="urn:microsoft.com/office/officeart/2005/8/layout/hList1"/>
    <dgm:cxn modelId="{526DBE38-25DB-A249-94ED-800F46DA521E}" type="presParOf" srcId="{6DCA4BFA-120F-8244-BE09-F83E7F68A4DA}" destId="{2F28FC85-9B10-D148-9191-705F246A3ED7}" srcOrd="1" destOrd="0" presId="urn:microsoft.com/office/officeart/2005/8/layout/hList1"/>
    <dgm:cxn modelId="{0394EC80-1A7F-7F44-AF14-1877C9168B5A}" type="presParOf" srcId="{6DCA4BFA-120F-8244-BE09-F83E7F68A4DA}" destId="{0E688149-003E-7D47-A87B-1A7D6D3560A5}" srcOrd="2" destOrd="0" presId="urn:microsoft.com/office/officeart/2005/8/layout/hList1"/>
    <dgm:cxn modelId="{F8B38C1B-C526-2544-9223-2ED36FA0085B}" type="presParOf" srcId="{0E688149-003E-7D47-A87B-1A7D6D3560A5}" destId="{DED6EE79-DF17-0141-96A3-25283DA6FAAE}" srcOrd="0" destOrd="0" presId="urn:microsoft.com/office/officeart/2005/8/layout/hList1"/>
    <dgm:cxn modelId="{5343B9EA-3F07-0A4D-A9E7-FD1C0EE2F146}" type="presParOf" srcId="{0E688149-003E-7D47-A87B-1A7D6D3560A5}" destId="{D67984F0-04EC-BC4D-9DEB-589BA5916ED2}" srcOrd="1" destOrd="0" presId="urn:microsoft.com/office/officeart/2005/8/layout/hList1"/>
    <dgm:cxn modelId="{C975FD0F-6820-1447-BFE5-BFE34FA2762D}" type="presParOf" srcId="{6DCA4BFA-120F-8244-BE09-F83E7F68A4DA}" destId="{C8D66759-09E8-AF44-8230-8755F459598A}" srcOrd="3" destOrd="0" presId="urn:microsoft.com/office/officeart/2005/8/layout/hList1"/>
    <dgm:cxn modelId="{4FB853C3-4ECF-404D-81BC-87BDEF41AFFF}" type="presParOf" srcId="{6DCA4BFA-120F-8244-BE09-F83E7F68A4DA}" destId="{46B3D30C-D639-B846-A8F1-4DE2E1976869}" srcOrd="4" destOrd="0" presId="urn:microsoft.com/office/officeart/2005/8/layout/hList1"/>
    <dgm:cxn modelId="{8BB3ABFB-3F71-FB46-AF44-F440D49BDA3A}" type="presParOf" srcId="{46B3D30C-D639-B846-A8F1-4DE2E1976869}" destId="{139C040D-8F98-D446-8928-4F9EFA6F0D25}" srcOrd="0" destOrd="0" presId="urn:microsoft.com/office/officeart/2005/8/layout/hList1"/>
    <dgm:cxn modelId="{2D9E5457-EF6F-D74D-8FC8-740544627ED6}" type="presParOf" srcId="{46B3D30C-D639-B846-A8F1-4DE2E1976869}" destId="{CB4B889E-54F3-414F-BDAC-AE9F28FD632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4883E4-B952-3D4C-A6B7-0BA00E0E612D}" type="doc">
      <dgm:prSet loTypeId="urn:microsoft.com/office/officeart/2005/8/layout/hList1" loCatId="process" qsTypeId="urn:microsoft.com/office/officeart/2005/8/quickstyle/simple1" qsCatId="simple" csTypeId="urn:microsoft.com/office/officeart/2005/8/colors/accent2_1" csCatId="accent2" phldr="1"/>
      <dgm:spPr/>
      <dgm:t>
        <a:bodyPr/>
        <a:lstStyle/>
        <a:p>
          <a:endParaRPr lang="en-US"/>
        </a:p>
      </dgm:t>
    </dgm:pt>
    <dgm:pt modelId="{4A16ABF8-3206-C243-954E-347608596CDC}">
      <dgm:prSet phldrT="[Text]"/>
      <dgm:spPr/>
      <dgm:t>
        <a:bodyPr/>
        <a:lstStyle/>
        <a:p>
          <a:r>
            <a:rPr lang="en-US" b="1">
              <a:solidFill>
                <a:schemeClr val="accent2"/>
              </a:solidFill>
            </a:rPr>
            <a:t>Primary diagnosis</a:t>
          </a:r>
        </a:p>
      </dgm:t>
    </dgm:pt>
    <dgm:pt modelId="{45107019-8858-C547-9EDD-E851A1031F60}" type="parTrans" cxnId="{ECA73424-C8B6-D947-9EEA-9A6890CC4D27}">
      <dgm:prSet/>
      <dgm:spPr/>
      <dgm:t>
        <a:bodyPr/>
        <a:lstStyle/>
        <a:p>
          <a:endParaRPr lang="en-US"/>
        </a:p>
      </dgm:t>
    </dgm:pt>
    <dgm:pt modelId="{0F787080-A779-6E4C-A3E2-471333F3B5BB}" type="sibTrans" cxnId="{ECA73424-C8B6-D947-9EEA-9A6890CC4D27}">
      <dgm:prSet/>
      <dgm:spPr/>
      <dgm:t>
        <a:bodyPr/>
        <a:lstStyle/>
        <a:p>
          <a:endParaRPr lang="en-US"/>
        </a:p>
      </dgm:t>
    </dgm:pt>
    <dgm:pt modelId="{CEC4526E-720A-064A-B649-255E8F68E614}">
      <dgm:prSet/>
      <dgm:spPr/>
      <dgm:t>
        <a:bodyPr/>
        <a:lstStyle/>
        <a:p>
          <a:r>
            <a:rPr lang="en-US" b="1">
              <a:solidFill>
                <a:schemeClr val="accent2"/>
              </a:solidFill>
            </a:rPr>
            <a:t>Remote consultations (Telepathology)</a:t>
          </a:r>
        </a:p>
      </dgm:t>
    </dgm:pt>
    <dgm:pt modelId="{B46EB5A9-246F-B449-A629-E4F780437581}" type="parTrans" cxnId="{C131A2EE-02AE-2742-8498-9225D0740AED}">
      <dgm:prSet/>
      <dgm:spPr/>
      <dgm:t>
        <a:bodyPr/>
        <a:lstStyle/>
        <a:p>
          <a:endParaRPr lang="en-US"/>
        </a:p>
      </dgm:t>
    </dgm:pt>
    <dgm:pt modelId="{DCA80160-B377-4849-8D3F-D7483131B8D3}" type="sibTrans" cxnId="{C131A2EE-02AE-2742-8498-9225D0740AED}">
      <dgm:prSet/>
      <dgm:spPr/>
      <dgm:t>
        <a:bodyPr/>
        <a:lstStyle/>
        <a:p>
          <a:endParaRPr lang="en-US"/>
        </a:p>
      </dgm:t>
    </dgm:pt>
    <dgm:pt modelId="{1625CCB6-15BF-9B4E-9F58-BE49421F97CA}">
      <dgm:prSet/>
      <dgm:spPr/>
      <dgm:t>
        <a:bodyPr/>
        <a:lstStyle/>
        <a:p>
          <a:r>
            <a:rPr lang="en-US" b="1">
              <a:solidFill>
                <a:schemeClr val="accent2"/>
              </a:solidFill>
            </a:rPr>
            <a:t>Molecular pathology</a:t>
          </a:r>
        </a:p>
      </dgm:t>
    </dgm:pt>
    <dgm:pt modelId="{8A7FBEAB-8F51-D640-89B0-9CC0B8ADED83}" type="parTrans" cxnId="{22CD6257-E315-554C-9AE7-90CCDF61699F}">
      <dgm:prSet/>
      <dgm:spPr/>
      <dgm:t>
        <a:bodyPr/>
        <a:lstStyle/>
        <a:p>
          <a:endParaRPr lang="en-US"/>
        </a:p>
      </dgm:t>
    </dgm:pt>
    <dgm:pt modelId="{B56A455B-38EB-8C4D-94E1-C960C60A4F66}" type="sibTrans" cxnId="{22CD6257-E315-554C-9AE7-90CCDF61699F}">
      <dgm:prSet/>
      <dgm:spPr/>
      <dgm:t>
        <a:bodyPr/>
        <a:lstStyle/>
        <a:p>
          <a:endParaRPr lang="en-US"/>
        </a:p>
      </dgm:t>
    </dgm:pt>
    <dgm:pt modelId="{9B9D0E7E-6FF5-1245-A500-906BE79959AD}">
      <dgm:prSet phldrT="[Text]"/>
      <dgm:spPr/>
      <dgm:t>
        <a:bodyPr anchor="ctr"/>
        <a:lstStyle/>
        <a:p>
          <a:pPr marL="0" indent="0" algn="ctr">
            <a:buFont typeface="Arial" panose="020B0604020202020204" pitchFamily="34" charset="0"/>
            <a:buNone/>
            <a:tabLst/>
          </a:pPr>
          <a:r>
            <a:rPr lang="en-US"/>
            <a:t>Digital pathology allows pathologists to review slides at sufficient resolution for a diagnosis without a microscope, increasing efficiency, speed and accuracy. </a:t>
          </a:r>
        </a:p>
      </dgm:t>
    </dgm:pt>
    <dgm:pt modelId="{2397C921-4B9A-1842-B2E8-CE1B9C4ADDB3}" type="parTrans" cxnId="{75233D68-90A9-FE40-8454-792D874D7AA2}">
      <dgm:prSet/>
      <dgm:spPr/>
      <dgm:t>
        <a:bodyPr/>
        <a:lstStyle/>
        <a:p>
          <a:endParaRPr lang="en-US"/>
        </a:p>
      </dgm:t>
    </dgm:pt>
    <dgm:pt modelId="{C73B3724-0551-8842-8C38-7104E0F2B671}" type="sibTrans" cxnId="{75233D68-90A9-FE40-8454-792D874D7AA2}">
      <dgm:prSet/>
      <dgm:spPr/>
      <dgm:t>
        <a:bodyPr/>
        <a:lstStyle/>
        <a:p>
          <a:endParaRPr lang="en-US"/>
        </a:p>
      </dgm:t>
    </dgm:pt>
    <dgm:pt modelId="{437D0546-C0E1-CA49-AC83-119BD32A8DAC}">
      <dgm:prSet/>
      <dgm:spPr/>
      <dgm:t>
        <a:bodyPr anchor="ctr"/>
        <a:lstStyle/>
        <a:p>
          <a:pPr marL="0" indent="0" algn="ctr">
            <a:buNone/>
            <a:tabLst/>
          </a:pPr>
          <a:r>
            <a:rPr lang="en-US"/>
            <a:t>Digital pathology systems facilitate collaborative workflows both between colleagues internally and externally with experts at other institutions. It is also particularly useful for intraoperative (‘frozen section’) consultations, which involve real-time assessments of patient specimens during surgery. </a:t>
          </a:r>
        </a:p>
      </dgm:t>
    </dgm:pt>
    <dgm:pt modelId="{92FAC125-E7E2-5149-A0AC-44369048C91F}" type="parTrans" cxnId="{249EB327-DAC7-004C-84DE-857AC20F7E5C}">
      <dgm:prSet/>
      <dgm:spPr/>
      <dgm:t>
        <a:bodyPr/>
        <a:lstStyle/>
        <a:p>
          <a:endParaRPr lang="en-US"/>
        </a:p>
      </dgm:t>
    </dgm:pt>
    <dgm:pt modelId="{B69569D7-3ACE-4842-B847-1FEE25B64407}" type="sibTrans" cxnId="{249EB327-DAC7-004C-84DE-857AC20F7E5C}">
      <dgm:prSet/>
      <dgm:spPr/>
      <dgm:t>
        <a:bodyPr/>
        <a:lstStyle/>
        <a:p>
          <a:endParaRPr lang="en-US"/>
        </a:p>
      </dgm:t>
    </dgm:pt>
    <dgm:pt modelId="{E2602281-2C7B-9F4B-A201-6F9FF1BE5529}">
      <dgm:prSet/>
      <dgm:spPr/>
      <dgm:t>
        <a:bodyPr anchor="ctr"/>
        <a:lstStyle/>
        <a:p>
          <a:pPr marL="0" indent="0" algn="ctr">
            <a:buNone/>
            <a:tabLst>
              <a:tab pos="160338" algn="l"/>
            </a:tabLst>
          </a:pPr>
          <a:r>
            <a:rPr lang="en-US"/>
            <a:t>Pathology laboratories are using molecular testing technologies to provide more comprehensive, accurate and personalized care to patients. </a:t>
          </a:r>
        </a:p>
      </dgm:t>
    </dgm:pt>
    <dgm:pt modelId="{5B1E7862-D992-D746-97EA-D535AB22EF54}" type="parTrans" cxnId="{F569FE3A-E63F-C642-8AC1-6829268C33E6}">
      <dgm:prSet/>
      <dgm:spPr/>
      <dgm:t>
        <a:bodyPr/>
        <a:lstStyle/>
        <a:p>
          <a:endParaRPr lang="en-US"/>
        </a:p>
      </dgm:t>
    </dgm:pt>
    <dgm:pt modelId="{30402742-3723-AB40-AF58-5712F4FBC88A}" type="sibTrans" cxnId="{F569FE3A-E63F-C642-8AC1-6829268C33E6}">
      <dgm:prSet/>
      <dgm:spPr/>
      <dgm:t>
        <a:bodyPr/>
        <a:lstStyle/>
        <a:p>
          <a:endParaRPr lang="en-US"/>
        </a:p>
      </dgm:t>
    </dgm:pt>
    <dgm:pt modelId="{6DCA4BFA-120F-8244-BE09-F83E7F68A4DA}" type="pres">
      <dgm:prSet presAssocID="{554883E4-B952-3D4C-A6B7-0BA00E0E612D}" presName="Name0" presStyleCnt="0">
        <dgm:presLayoutVars>
          <dgm:dir/>
          <dgm:animLvl val="lvl"/>
          <dgm:resizeHandles val="exact"/>
        </dgm:presLayoutVars>
      </dgm:prSet>
      <dgm:spPr/>
    </dgm:pt>
    <dgm:pt modelId="{674A0BD7-5D1C-CC48-9A25-D006A1FC632E}" type="pres">
      <dgm:prSet presAssocID="{4A16ABF8-3206-C243-954E-347608596CDC}" presName="composite" presStyleCnt="0"/>
      <dgm:spPr/>
    </dgm:pt>
    <dgm:pt modelId="{42C3CFDB-F2F3-C34B-8CA6-1F552795533B}" type="pres">
      <dgm:prSet presAssocID="{4A16ABF8-3206-C243-954E-347608596CDC}" presName="parTx" presStyleLbl="alignNode1" presStyleIdx="0" presStyleCnt="3">
        <dgm:presLayoutVars>
          <dgm:chMax val="0"/>
          <dgm:chPref val="0"/>
          <dgm:bulletEnabled val="1"/>
        </dgm:presLayoutVars>
      </dgm:prSet>
      <dgm:spPr/>
    </dgm:pt>
    <dgm:pt modelId="{FC0695F0-0D27-754F-BDE3-71714E8189FD}" type="pres">
      <dgm:prSet presAssocID="{4A16ABF8-3206-C243-954E-347608596CDC}" presName="desTx" presStyleLbl="alignAccFollowNode1" presStyleIdx="0" presStyleCnt="3">
        <dgm:presLayoutVars>
          <dgm:bulletEnabled val="1"/>
        </dgm:presLayoutVars>
      </dgm:prSet>
      <dgm:spPr/>
    </dgm:pt>
    <dgm:pt modelId="{88218A7D-6676-994A-A884-A1E96089AB28}" type="pres">
      <dgm:prSet presAssocID="{0F787080-A779-6E4C-A3E2-471333F3B5BB}" presName="space" presStyleCnt="0"/>
      <dgm:spPr/>
    </dgm:pt>
    <dgm:pt modelId="{BA63B58F-24DE-A844-892F-6DE101789BF4}" type="pres">
      <dgm:prSet presAssocID="{CEC4526E-720A-064A-B649-255E8F68E614}" presName="composite" presStyleCnt="0"/>
      <dgm:spPr/>
    </dgm:pt>
    <dgm:pt modelId="{3CA27797-F926-474C-8688-458E457D30E5}" type="pres">
      <dgm:prSet presAssocID="{CEC4526E-720A-064A-B649-255E8F68E614}" presName="parTx" presStyleLbl="alignNode1" presStyleIdx="1" presStyleCnt="3">
        <dgm:presLayoutVars>
          <dgm:chMax val="0"/>
          <dgm:chPref val="0"/>
          <dgm:bulletEnabled val="1"/>
        </dgm:presLayoutVars>
      </dgm:prSet>
      <dgm:spPr/>
    </dgm:pt>
    <dgm:pt modelId="{035D4E06-9D5D-264F-96C9-470D9910A2D6}" type="pres">
      <dgm:prSet presAssocID="{CEC4526E-720A-064A-B649-255E8F68E614}" presName="desTx" presStyleLbl="alignAccFollowNode1" presStyleIdx="1" presStyleCnt="3">
        <dgm:presLayoutVars>
          <dgm:bulletEnabled val="1"/>
        </dgm:presLayoutVars>
      </dgm:prSet>
      <dgm:spPr/>
    </dgm:pt>
    <dgm:pt modelId="{DB863891-51FF-6546-8ED8-842455400F52}" type="pres">
      <dgm:prSet presAssocID="{DCA80160-B377-4849-8D3F-D7483131B8D3}" presName="space" presStyleCnt="0"/>
      <dgm:spPr/>
    </dgm:pt>
    <dgm:pt modelId="{F4A643B1-204F-3046-9B8A-9BC6C0B8C9A1}" type="pres">
      <dgm:prSet presAssocID="{1625CCB6-15BF-9B4E-9F58-BE49421F97CA}" presName="composite" presStyleCnt="0"/>
      <dgm:spPr/>
    </dgm:pt>
    <dgm:pt modelId="{9FA95F68-92FD-6746-882B-DF4E927E34B7}" type="pres">
      <dgm:prSet presAssocID="{1625CCB6-15BF-9B4E-9F58-BE49421F97CA}" presName="parTx" presStyleLbl="alignNode1" presStyleIdx="2" presStyleCnt="3">
        <dgm:presLayoutVars>
          <dgm:chMax val="0"/>
          <dgm:chPref val="0"/>
          <dgm:bulletEnabled val="1"/>
        </dgm:presLayoutVars>
      </dgm:prSet>
      <dgm:spPr/>
    </dgm:pt>
    <dgm:pt modelId="{24955F9B-E270-5245-9872-E8F56BB39814}" type="pres">
      <dgm:prSet presAssocID="{1625CCB6-15BF-9B4E-9F58-BE49421F97CA}" presName="desTx" presStyleLbl="alignAccFollowNode1" presStyleIdx="2" presStyleCnt="3">
        <dgm:presLayoutVars>
          <dgm:bulletEnabled val="1"/>
        </dgm:presLayoutVars>
      </dgm:prSet>
      <dgm:spPr/>
    </dgm:pt>
  </dgm:ptLst>
  <dgm:cxnLst>
    <dgm:cxn modelId="{D36C9C04-CCAE-7844-AD7A-299C4EF809DD}" type="presOf" srcId="{E2602281-2C7B-9F4B-A201-6F9FF1BE5529}" destId="{24955F9B-E270-5245-9872-E8F56BB39814}" srcOrd="0" destOrd="0" presId="urn:microsoft.com/office/officeart/2005/8/layout/hList1"/>
    <dgm:cxn modelId="{ECA73424-C8B6-D947-9EEA-9A6890CC4D27}" srcId="{554883E4-B952-3D4C-A6B7-0BA00E0E612D}" destId="{4A16ABF8-3206-C243-954E-347608596CDC}" srcOrd="0" destOrd="0" parTransId="{45107019-8858-C547-9EDD-E851A1031F60}" sibTransId="{0F787080-A779-6E4C-A3E2-471333F3B5BB}"/>
    <dgm:cxn modelId="{249EB327-DAC7-004C-84DE-857AC20F7E5C}" srcId="{CEC4526E-720A-064A-B649-255E8F68E614}" destId="{437D0546-C0E1-CA49-AC83-119BD32A8DAC}" srcOrd="0" destOrd="0" parTransId="{92FAC125-E7E2-5149-A0AC-44369048C91F}" sibTransId="{B69569D7-3ACE-4842-B847-1FEE25B64407}"/>
    <dgm:cxn modelId="{F94C7533-7108-BA48-9E1A-4327629252D6}" type="presOf" srcId="{554883E4-B952-3D4C-A6B7-0BA00E0E612D}" destId="{6DCA4BFA-120F-8244-BE09-F83E7F68A4DA}" srcOrd="0" destOrd="0" presId="urn:microsoft.com/office/officeart/2005/8/layout/hList1"/>
    <dgm:cxn modelId="{F569FE3A-E63F-C642-8AC1-6829268C33E6}" srcId="{1625CCB6-15BF-9B4E-9F58-BE49421F97CA}" destId="{E2602281-2C7B-9F4B-A201-6F9FF1BE5529}" srcOrd="0" destOrd="0" parTransId="{5B1E7862-D992-D746-97EA-D535AB22EF54}" sibTransId="{30402742-3723-AB40-AF58-5712F4FBC88A}"/>
    <dgm:cxn modelId="{977B4753-528A-2A42-B7DB-4F32B5D7A188}" type="presOf" srcId="{437D0546-C0E1-CA49-AC83-119BD32A8DAC}" destId="{035D4E06-9D5D-264F-96C9-470D9910A2D6}" srcOrd="0" destOrd="0" presId="urn:microsoft.com/office/officeart/2005/8/layout/hList1"/>
    <dgm:cxn modelId="{22CD6257-E315-554C-9AE7-90CCDF61699F}" srcId="{554883E4-B952-3D4C-A6B7-0BA00E0E612D}" destId="{1625CCB6-15BF-9B4E-9F58-BE49421F97CA}" srcOrd="2" destOrd="0" parTransId="{8A7FBEAB-8F51-D640-89B0-9CC0B8ADED83}" sibTransId="{B56A455B-38EB-8C4D-94E1-C960C60A4F66}"/>
    <dgm:cxn modelId="{70300961-5000-3644-8D63-9D9AAD9BAD9A}" type="presOf" srcId="{9B9D0E7E-6FF5-1245-A500-906BE79959AD}" destId="{FC0695F0-0D27-754F-BDE3-71714E8189FD}" srcOrd="0" destOrd="0" presId="urn:microsoft.com/office/officeart/2005/8/layout/hList1"/>
    <dgm:cxn modelId="{75233D68-90A9-FE40-8454-792D874D7AA2}" srcId="{4A16ABF8-3206-C243-954E-347608596CDC}" destId="{9B9D0E7E-6FF5-1245-A500-906BE79959AD}" srcOrd="0" destOrd="0" parTransId="{2397C921-4B9A-1842-B2E8-CE1B9C4ADDB3}" sibTransId="{C73B3724-0551-8842-8C38-7104E0F2B671}"/>
    <dgm:cxn modelId="{FD73B183-4842-094F-8E99-66BA1ED65CAF}" type="presOf" srcId="{CEC4526E-720A-064A-B649-255E8F68E614}" destId="{3CA27797-F926-474C-8688-458E457D30E5}" srcOrd="0" destOrd="0" presId="urn:microsoft.com/office/officeart/2005/8/layout/hList1"/>
    <dgm:cxn modelId="{1B5BD89B-15B0-F848-BADD-D625B979732C}" type="presOf" srcId="{4A16ABF8-3206-C243-954E-347608596CDC}" destId="{42C3CFDB-F2F3-C34B-8CA6-1F552795533B}" srcOrd="0" destOrd="0" presId="urn:microsoft.com/office/officeart/2005/8/layout/hList1"/>
    <dgm:cxn modelId="{E6FA36A4-DA13-C941-99D3-2614634F7B2B}" type="presOf" srcId="{1625CCB6-15BF-9B4E-9F58-BE49421F97CA}" destId="{9FA95F68-92FD-6746-882B-DF4E927E34B7}" srcOrd="0" destOrd="0" presId="urn:microsoft.com/office/officeart/2005/8/layout/hList1"/>
    <dgm:cxn modelId="{C131A2EE-02AE-2742-8498-9225D0740AED}" srcId="{554883E4-B952-3D4C-A6B7-0BA00E0E612D}" destId="{CEC4526E-720A-064A-B649-255E8F68E614}" srcOrd="1" destOrd="0" parTransId="{B46EB5A9-246F-B449-A629-E4F780437581}" sibTransId="{DCA80160-B377-4849-8D3F-D7483131B8D3}"/>
    <dgm:cxn modelId="{2E1DA89E-E0E0-B24F-AB1B-18ABF3A91DE5}" type="presParOf" srcId="{6DCA4BFA-120F-8244-BE09-F83E7F68A4DA}" destId="{674A0BD7-5D1C-CC48-9A25-D006A1FC632E}" srcOrd="0" destOrd="0" presId="urn:microsoft.com/office/officeart/2005/8/layout/hList1"/>
    <dgm:cxn modelId="{F58B556F-3C2E-BC44-AFDB-0D83DDF1D189}" type="presParOf" srcId="{674A0BD7-5D1C-CC48-9A25-D006A1FC632E}" destId="{42C3CFDB-F2F3-C34B-8CA6-1F552795533B}" srcOrd="0" destOrd="0" presId="urn:microsoft.com/office/officeart/2005/8/layout/hList1"/>
    <dgm:cxn modelId="{46C2B367-B7EC-4646-ACB7-A63EF12613A8}" type="presParOf" srcId="{674A0BD7-5D1C-CC48-9A25-D006A1FC632E}" destId="{FC0695F0-0D27-754F-BDE3-71714E8189FD}" srcOrd="1" destOrd="0" presId="urn:microsoft.com/office/officeart/2005/8/layout/hList1"/>
    <dgm:cxn modelId="{1E6248FE-0458-894F-9826-1A9BAF4CCF6F}" type="presParOf" srcId="{6DCA4BFA-120F-8244-BE09-F83E7F68A4DA}" destId="{88218A7D-6676-994A-A884-A1E96089AB28}" srcOrd="1" destOrd="0" presId="urn:microsoft.com/office/officeart/2005/8/layout/hList1"/>
    <dgm:cxn modelId="{11762FEB-E418-6042-8EE2-C6ED7ADE2930}" type="presParOf" srcId="{6DCA4BFA-120F-8244-BE09-F83E7F68A4DA}" destId="{BA63B58F-24DE-A844-892F-6DE101789BF4}" srcOrd="2" destOrd="0" presId="urn:microsoft.com/office/officeart/2005/8/layout/hList1"/>
    <dgm:cxn modelId="{38A31FAA-176F-6A46-AD19-325E24A90602}" type="presParOf" srcId="{BA63B58F-24DE-A844-892F-6DE101789BF4}" destId="{3CA27797-F926-474C-8688-458E457D30E5}" srcOrd="0" destOrd="0" presId="urn:microsoft.com/office/officeart/2005/8/layout/hList1"/>
    <dgm:cxn modelId="{1CDA5155-8B6C-C54B-9B9B-01617248C636}" type="presParOf" srcId="{BA63B58F-24DE-A844-892F-6DE101789BF4}" destId="{035D4E06-9D5D-264F-96C9-470D9910A2D6}" srcOrd="1" destOrd="0" presId="urn:microsoft.com/office/officeart/2005/8/layout/hList1"/>
    <dgm:cxn modelId="{132C7649-E11E-2649-BADD-7FEE6284EBB9}" type="presParOf" srcId="{6DCA4BFA-120F-8244-BE09-F83E7F68A4DA}" destId="{DB863891-51FF-6546-8ED8-842455400F52}" srcOrd="3" destOrd="0" presId="urn:microsoft.com/office/officeart/2005/8/layout/hList1"/>
    <dgm:cxn modelId="{4DDF72CE-397B-1242-B6CE-36C6336DF530}" type="presParOf" srcId="{6DCA4BFA-120F-8244-BE09-F83E7F68A4DA}" destId="{F4A643B1-204F-3046-9B8A-9BC6C0B8C9A1}" srcOrd="4" destOrd="0" presId="urn:microsoft.com/office/officeart/2005/8/layout/hList1"/>
    <dgm:cxn modelId="{40E0D68A-5F28-BE46-82B7-38B7D1429486}" type="presParOf" srcId="{F4A643B1-204F-3046-9B8A-9BC6C0B8C9A1}" destId="{9FA95F68-92FD-6746-882B-DF4E927E34B7}" srcOrd="0" destOrd="0" presId="urn:microsoft.com/office/officeart/2005/8/layout/hList1"/>
    <dgm:cxn modelId="{609933FE-65ED-1343-A9B3-F04861D37EC6}" type="presParOf" srcId="{F4A643B1-204F-3046-9B8A-9BC6C0B8C9A1}" destId="{24955F9B-E270-5245-9872-E8F56BB39814}"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C85FAD-7FE6-4649-AAD5-0EAF65F3C5B7}" type="doc">
      <dgm:prSet loTypeId="urn:microsoft.com/office/officeart/2005/8/layout/vList4" loCatId="list" qsTypeId="urn:microsoft.com/office/officeart/2005/8/quickstyle/simple1" qsCatId="simple" csTypeId="urn:microsoft.com/office/officeart/2005/8/colors/accent2_1" csCatId="accent2" phldr="1"/>
      <dgm:spPr/>
      <dgm:t>
        <a:bodyPr/>
        <a:lstStyle/>
        <a:p>
          <a:endParaRPr lang="en-US"/>
        </a:p>
      </dgm:t>
    </dgm:pt>
    <dgm:pt modelId="{1AD398AA-D2FB-1B48-9B21-0C9DDD0023FE}">
      <dgm:prSet phldrT="[Text]" custT="1"/>
      <dgm:spPr/>
      <dgm:t>
        <a:bodyPr/>
        <a:lstStyle/>
        <a:p>
          <a:r>
            <a:rPr lang="en-US" sz="2000" b="1">
              <a:solidFill>
                <a:srgbClr val="00A998"/>
              </a:solidFill>
            </a:rPr>
            <a:t>Automated quantification of immunohistochemical (IHC) and immunofluorescent (IF) biomarkers</a:t>
          </a:r>
        </a:p>
      </dgm:t>
    </dgm:pt>
    <dgm:pt modelId="{DBE11AF4-FD68-2847-8C25-24C72C2B6BA5}" type="parTrans" cxnId="{6ED16EF7-AE81-5D49-A63D-1F7BA4A99FDF}">
      <dgm:prSet/>
      <dgm:spPr/>
      <dgm:t>
        <a:bodyPr/>
        <a:lstStyle/>
        <a:p>
          <a:endParaRPr lang="en-US"/>
        </a:p>
      </dgm:t>
    </dgm:pt>
    <dgm:pt modelId="{41676418-EA82-E541-8438-9437B257778B}" type="sibTrans" cxnId="{6ED16EF7-AE81-5D49-A63D-1F7BA4A99FDF}">
      <dgm:prSet/>
      <dgm:spPr/>
      <dgm:t>
        <a:bodyPr/>
        <a:lstStyle/>
        <a:p>
          <a:endParaRPr lang="en-US"/>
        </a:p>
      </dgm:t>
    </dgm:pt>
    <dgm:pt modelId="{C421E812-8E7A-3E48-A1CE-7DD4194F8303}">
      <dgm:prSet custT="1"/>
      <dgm:spPr/>
      <dgm:t>
        <a:bodyPr/>
        <a:lstStyle/>
        <a:p>
          <a:r>
            <a:rPr lang="en-US" sz="2000" b="1">
              <a:solidFill>
                <a:srgbClr val="00A998"/>
              </a:solidFill>
            </a:rPr>
            <a:t>Counting mitotic figures and lymphocytes</a:t>
          </a:r>
        </a:p>
      </dgm:t>
    </dgm:pt>
    <dgm:pt modelId="{6800D3FD-B882-0F4D-86BD-3F693C95A1F0}" type="parTrans" cxnId="{A7932F4D-5BC7-CC4F-A92E-C8B67A5B0AAC}">
      <dgm:prSet/>
      <dgm:spPr/>
      <dgm:t>
        <a:bodyPr/>
        <a:lstStyle/>
        <a:p>
          <a:endParaRPr lang="en-US"/>
        </a:p>
      </dgm:t>
    </dgm:pt>
    <dgm:pt modelId="{84D64512-DDD2-CF48-9D02-D91136AE7FCB}" type="sibTrans" cxnId="{A7932F4D-5BC7-CC4F-A92E-C8B67A5B0AAC}">
      <dgm:prSet/>
      <dgm:spPr/>
      <dgm:t>
        <a:bodyPr/>
        <a:lstStyle/>
        <a:p>
          <a:endParaRPr lang="en-US"/>
        </a:p>
      </dgm:t>
    </dgm:pt>
    <dgm:pt modelId="{EF668657-058E-474C-B3AE-E158BC112D72}">
      <dgm:prSet custT="1"/>
      <dgm:spPr/>
      <dgm:t>
        <a:bodyPr/>
        <a:lstStyle/>
        <a:p>
          <a:r>
            <a:rPr lang="en-US" sz="2000" b="1">
              <a:solidFill>
                <a:srgbClr val="00A998"/>
              </a:solidFill>
            </a:rPr>
            <a:t>Lymph node metastasis identification</a:t>
          </a:r>
        </a:p>
      </dgm:t>
    </dgm:pt>
    <dgm:pt modelId="{819AC6A9-6C26-024E-A23C-E5E7912A4B9B}" type="parTrans" cxnId="{8B05CA9B-B7A3-A14B-88C2-B03A30528128}">
      <dgm:prSet/>
      <dgm:spPr/>
      <dgm:t>
        <a:bodyPr/>
        <a:lstStyle/>
        <a:p>
          <a:endParaRPr lang="en-US"/>
        </a:p>
      </dgm:t>
    </dgm:pt>
    <dgm:pt modelId="{55FBE16B-E571-1949-8910-3A2E09543B15}" type="sibTrans" cxnId="{8B05CA9B-B7A3-A14B-88C2-B03A30528128}">
      <dgm:prSet/>
      <dgm:spPr/>
      <dgm:t>
        <a:bodyPr/>
        <a:lstStyle/>
        <a:p>
          <a:endParaRPr lang="en-US"/>
        </a:p>
      </dgm:t>
    </dgm:pt>
    <dgm:pt modelId="{D7E8D5D0-D247-6440-9671-58CC1B664CEF}" type="pres">
      <dgm:prSet presAssocID="{2FC85FAD-7FE6-4649-AAD5-0EAF65F3C5B7}" presName="linear" presStyleCnt="0">
        <dgm:presLayoutVars>
          <dgm:dir/>
          <dgm:resizeHandles val="exact"/>
        </dgm:presLayoutVars>
      </dgm:prSet>
      <dgm:spPr/>
    </dgm:pt>
    <dgm:pt modelId="{05B99EF1-83BD-794E-941C-E1593DB27DF8}" type="pres">
      <dgm:prSet presAssocID="{1AD398AA-D2FB-1B48-9B21-0C9DDD0023FE}" presName="comp" presStyleCnt="0"/>
      <dgm:spPr/>
    </dgm:pt>
    <dgm:pt modelId="{17E340CB-CDE5-3542-97A3-34D3FE973BFC}" type="pres">
      <dgm:prSet presAssocID="{1AD398AA-D2FB-1B48-9B21-0C9DDD0023FE}" presName="box" presStyleLbl="node1" presStyleIdx="0" presStyleCnt="3" custLinFactNeighborY="-364"/>
      <dgm:spPr>
        <a:prstGeom prst="rect">
          <a:avLst/>
        </a:prstGeom>
      </dgm:spPr>
    </dgm:pt>
    <dgm:pt modelId="{D4C94AB3-9F4A-B64B-A245-60A3B507A6DA}" type="pres">
      <dgm:prSet presAssocID="{1AD398AA-D2FB-1B48-9B21-0C9DDD0023FE}" presName="img" presStyleLbl="fgImgPlace1" presStyleIdx="0" presStyleCnt="3" custLinFactNeighborY="-456"/>
      <dgm:spPr>
        <a:prstGeom prst="rect">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noFill/>
        </a:ln>
      </dgm:spPr>
    </dgm:pt>
    <dgm:pt modelId="{476BF107-CEB6-BD4B-B051-234544A1ECAE}" type="pres">
      <dgm:prSet presAssocID="{1AD398AA-D2FB-1B48-9B21-0C9DDD0023FE}" presName="text" presStyleLbl="node1" presStyleIdx="0" presStyleCnt="3">
        <dgm:presLayoutVars>
          <dgm:bulletEnabled val="1"/>
        </dgm:presLayoutVars>
      </dgm:prSet>
      <dgm:spPr>
        <a:prstGeom prst="rect">
          <a:avLst/>
        </a:prstGeom>
      </dgm:spPr>
    </dgm:pt>
    <dgm:pt modelId="{529AFDF8-4CEA-3A47-A33D-2B21FA9739CD}" type="pres">
      <dgm:prSet presAssocID="{41676418-EA82-E541-8438-9437B257778B}" presName="spacer" presStyleCnt="0"/>
      <dgm:spPr/>
    </dgm:pt>
    <dgm:pt modelId="{F478DF8A-8A1E-9A42-A4EC-689922FA0450}" type="pres">
      <dgm:prSet presAssocID="{C421E812-8E7A-3E48-A1CE-7DD4194F8303}" presName="comp" presStyleCnt="0"/>
      <dgm:spPr/>
    </dgm:pt>
    <dgm:pt modelId="{2C9917AF-6D60-6F42-8549-FBB28C1219DC}" type="pres">
      <dgm:prSet presAssocID="{C421E812-8E7A-3E48-A1CE-7DD4194F8303}" presName="box" presStyleLbl="node1" presStyleIdx="1" presStyleCnt="3"/>
      <dgm:spPr>
        <a:prstGeom prst="rect">
          <a:avLst/>
        </a:prstGeom>
      </dgm:spPr>
    </dgm:pt>
    <dgm:pt modelId="{178982B6-236A-5A4D-A4E1-205A43E3B7EA}" type="pres">
      <dgm:prSet presAssocID="{C421E812-8E7A-3E48-A1CE-7DD4194F8303}" presName="img" presStyleLbl="fgImgPlace1" presStyleIdx="1" presStyleCnt="3"/>
      <dgm:spPr>
        <a:prstGeom prst="rect">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noFill/>
        </a:ln>
      </dgm:spPr>
    </dgm:pt>
    <dgm:pt modelId="{40F104D5-57A9-004D-8AE6-2BEFD72B5E67}" type="pres">
      <dgm:prSet presAssocID="{C421E812-8E7A-3E48-A1CE-7DD4194F8303}" presName="text" presStyleLbl="node1" presStyleIdx="1" presStyleCnt="3">
        <dgm:presLayoutVars>
          <dgm:bulletEnabled val="1"/>
        </dgm:presLayoutVars>
      </dgm:prSet>
      <dgm:spPr/>
    </dgm:pt>
    <dgm:pt modelId="{E71CE44D-AE12-994C-AB67-4395EC34DB24}" type="pres">
      <dgm:prSet presAssocID="{84D64512-DDD2-CF48-9D02-D91136AE7FCB}" presName="spacer" presStyleCnt="0"/>
      <dgm:spPr/>
    </dgm:pt>
    <dgm:pt modelId="{5492B037-7E67-5842-9F77-AAFB3CE06904}" type="pres">
      <dgm:prSet presAssocID="{EF668657-058E-474C-B3AE-E158BC112D72}" presName="comp" presStyleCnt="0"/>
      <dgm:spPr/>
    </dgm:pt>
    <dgm:pt modelId="{DF65B161-F8D6-F64B-A71F-2B31A15DA94A}" type="pres">
      <dgm:prSet presAssocID="{EF668657-058E-474C-B3AE-E158BC112D72}" presName="box" presStyleLbl="node1" presStyleIdx="2" presStyleCnt="3"/>
      <dgm:spPr>
        <a:prstGeom prst="rect">
          <a:avLst/>
        </a:prstGeom>
      </dgm:spPr>
    </dgm:pt>
    <dgm:pt modelId="{1B6D37D7-63A5-E446-A878-FF0B9EEA85B0}" type="pres">
      <dgm:prSet presAssocID="{EF668657-058E-474C-B3AE-E158BC112D72}" presName="img" presStyleLbl="fgImgPlace1" presStyleIdx="2" presStyleCnt="3"/>
      <dgm:spPr>
        <a:prstGeom prst="rect">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a:noFill/>
        </a:ln>
      </dgm:spPr>
    </dgm:pt>
    <dgm:pt modelId="{B4E5C49B-A79A-974E-A956-48064A13BF80}" type="pres">
      <dgm:prSet presAssocID="{EF668657-058E-474C-B3AE-E158BC112D72}" presName="text" presStyleLbl="node1" presStyleIdx="2" presStyleCnt="3">
        <dgm:presLayoutVars>
          <dgm:bulletEnabled val="1"/>
        </dgm:presLayoutVars>
      </dgm:prSet>
      <dgm:spPr/>
    </dgm:pt>
  </dgm:ptLst>
  <dgm:cxnLst>
    <dgm:cxn modelId="{9415973F-E79B-D34D-B208-E41203B62098}" type="presOf" srcId="{C421E812-8E7A-3E48-A1CE-7DD4194F8303}" destId="{2C9917AF-6D60-6F42-8549-FBB28C1219DC}" srcOrd="0" destOrd="0" presId="urn:microsoft.com/office/officeart/2005/8/layout/vList4"/>
    <dgm:cxn modelId="{A7932F4D-5BC7-CC4F-A92E-C8B67A5B0AAC}" srcId="{2FC85FAD-7FE6-4649-AAD5-0EAF65F3C5B7}" destId="{C421E812-8E7A-3E48-A1CE-7DD4194F8303}" srcOrd="1" destOrd="0" parTransId="{6800D3FD-B882-0F4D-86BD-3F693C95A1F0}" sibTransId="{84D64512-DDD2-CF48-9D02-D91136AE7FCB}"/>
    <dgm:cxn modelId="{A1581B53-7390-074D-B8FE-2BB3786F63C8}" type="presOf" srcId="{EF668657-058E-474C-B3AE-E158BC112D72}" destId="{DF65B161-F8D6-F64B-A71F-2B31A15DA94A}" srcOrd="0" destOrd="0" presId="urn:microsoft.com/office/officeart/2005/8/layout/vList4"/>
    <dgm:cxn modelId="{F6E64E58-EE49-8948-826D-901DE8C411D9}" type="presOf" srcId="{1AD398AA-D2FB-1B48-9B21-0C9DDD0023FE}" destId="{476BF107-CEB6-BD4B-B051-234544A1ECAE}" srcOrd="1" destOrd="0" presId="urn:microsoft.com/office/officeart/2005/8/layout/vList4"/>
    <dgm:cxn modelId="{70AD2768-476C-2A4A-86D5-97FB9A6240AC}" type="presOf" srcId="{C421E812-8E7A-3E48-A1CE-7DD4194F8303}" destId="{40F104D5-57A9-004D-8AE6-2BEFD72B5E67}" srcOrd="1" destOrd="0" presId="urn:microsoft.com/office/officeart/2005/8/layout/vList4"/>
    <dgm:cxn modelId="{8B05CA9B-B7A3-A14B-88C2-B03A30528128}" srcId="{2FC85FAD-7FE6-4649-AAD5-0EAF65F3C5B7}" destId="{EF668657-058E-474C-B3AE-E158BC112D72}" srcOrd="2" destOrd="0" parTransId="{819AC6A9-6C26-024E-A23C-E5E7912A4B9B}" sibTransId="{55FBE16B-E571-1949-8910-3A2E09543B15}"/>
    <dgm:cxn modelId="{4A387ADD-0630-614C-B98B-7386CC5479C3}" type="presOf" srcId="{EF668657-058E-474C-B3AE-E158BC112D72}" destId="{B4E5C49B-A79A-974E-A956-48064A13BF80}" srcOrd="1" destOrd="0" presId="urn:microsoft.com/office/officeart/2005/8/layout/vList4"/>
    <dgm:cxn modelId="{860E5FEA-9B6B-A344-83B8-F9E1BCA75A55}" type="presOf" srcId="{1AD398AA-D2FB-1B48-9B21-0C9DDD0023FE}" destId="{17E340CB-CDE5-3542-97A3-34D3FE973BFC}" srcOrd="0" destOrd="0" presId="urn:microsoft.com/office/officeart/2005/8/layout/vList4"/>
    <dgm:cxn modelId="{6ED16EF7-AE81-5D49-A63D-1F7BA4A99FDF}" srcId="{2FC85FAD-7FE6-4649-AAD5-0EAF65F3C5B7}" destId="{1AD398AA-D2FB-1B48-9B21-0C9DDD0023FE}" srcOrd="0" destOrd="0" parTransId="{DBE11AF4-FD68-2847-8C25-24C72C2B6BA5}" sibTransId="{41676418-EA82-E541-8438-9437B257778B}"/>
    <dgm:cxn modelId="{10F3C2FC-5763-DA4E-A322-C0FE4CF47629}" type="presOf" srcId="{2FC85FAD-7FE6-4649-AAD5-0EAF65F3C5B7}" destId="{D7E8D5D0-D247-6440-9671-58CC1B664CEF}" srcOrd="0" destOrd="0" presId="urn:microsoft.com/office/officeart/2005/8/layout/vList4"/>
    <dgm:cxn modelId="{211685E5-7C54-8448-9847-AF528D99BC53}" type="presParOf" srcId="{D7E8D5D0-D247-6440-9671-58CC1B664CEF}" destId="{05B99EF1-83BD-794E-941C-E1593DB27DF8}" srcOrd="0" destOrd="0" presId="urn:microsoft.com/office/officeart/2005/8/layout/vList4"/>
    <dgm:cxn modelId="{89F63FAF-096B-7144-AED1-DFEED9F2FD1D}" type="presParOf" srcId="{05B99EF1-83BD-794E-941C-E1593DB27DF8}" destId="{17E340CB-CDE5-3542-97A3-34D3FE973BFC}" srcOrd="0" destOrd="0" presId="urn:microsoft.com/office/officeart/2005/8/layout/vList4"/>
    <dgm:cxn modelId="{693F1971-B257-5948-92F8-E9BFA0BCB664}" type="presParOf" srcId="{05B99EF1-83BD-794E-941C-E1593DB27DF8}" destId="{D4C94AB3-9F4A-B64B-A245-60A3B507A6DA}" srcOrd="1" destOrd="0" presId="urn:microsoft.com/office/officeart/2005/8/layout/vList4"/>
    <dgm:cxn modelId="{B9C45920-EFEE-594A-B30E-542D5961D186}" type="presParOf" srcId="{05B99EF1-83BD-794E-941C-E1593DB27DF8}" destId="{476BF107-CEB6-BD4B-B051-234544A1ECAE}" srcOrd="2" destOrd="0" presId="urn:microsoft.com/office/officeart/2005/8/layout/vList4"/>
    <dgm:cxn modelId="{24172200-4B99-AB41-A8D8-430B3AA5BF29}" type="presParOf" srcId="{D7E8D5D0-D247-6440-9671-58CC1B664CEF}" destId="{529AFDF8-4CEA-3A47-A33D-2B21FA9739CD}" srcOrd="1" destOrd="0" presId="urn:microsoft.com/office/officeart/2005/8/layout/vList4"/>
    <dgm:cxn modelId="{0CF4DA13-380F-864C-BE3A-148A57517032}" type="presParOf" srcId="{D7E8D5D0-D247-6440-9671-58CC1B664CEF}" destId="{F478DF8A-8A1E-9A42-A4EC-689922FA0450}" srcOrd="2" destOrd="0" presId="urn:microsoft.com/office/officeart/2005/8/layout/vList4"/>
    <dgm:cxn modelId="{D8DF577B-0CD6-1E4A-BB8F-CAFE9A444C55}" type="presParOf" srcId="{F478DF8A-8A1E-9A42-A4EC-689922FA0450}" destId="{2C9917AF-6D60-6F42-8549-FBB28C1219DC}" srcOrd="0" destOrd="0" presId="urn:microsoft.com/office/officeart/2005/8/layout/vList4"/>
    <dgm:cxn modelId="{1164872F-F0FC-5C49-92D4-C8D0E2F092A6}" type="presParOf" srcId="{F478DF8A-8A1E-9A42-A4EC-689922FA0450}" destId="{178982B6-236A-5A4D-A4E1-205A43E3B7EA}" srcOrd="1" destOrd="0" presId="urn:microsoft.com/office/officeart/2005/8/layout/vList4"/>
    <dgm:cxn modelId="{EC98DB6F-F744-EC47-807D-DA11013F9273}" type="presParOf" srcId="{F478DF8A-8A1E-9A42-A4EC-689922FA0450}" destId="{40F104D5-57A9-004D-8AE6-2BEFD72B5E67}" srcOrd="2" destOrd="0" presId="urn:microsoft.com/office/officeart/2005/8/layout/vList4"/>
    <dgm:cxn modelId="{606F4782-A283-9945-9A75-70E4F018F405}" type="presParOf" srcId="{D7E8D5D0-D247-6440-9671-58CC1B664CEF}" destId="{E71CE44D-AE12-994C-AB67-4395EC34DB24}" srcOrd="3" destOrd="0" presId="urn:microsoft.com/office/officeart/2005/8/layout/vList4"/>
    <dgm:cxn modelId="{99F461D4-642D-6047-9FF8-511160A9D60A}" type="presParOf" srcId="{D7E8D5D0-D247-6440-9671-58CC1B664CEF}" destId="{5492B037-7E67-5842-9F77-AAFB3CE06904}" srcOrd="4" destOrd="0" presId="urn:microsoft.com/office/officeart/2005/8/layout/vList4"/>
    <dgm:cxn modelId="{485726A2-C33C-674B-B1D1-A45998BDCB01}" type="presParOf" srcId="{5492B037-7E67-5842-9F77-AAFB3CE06904}" destId="{DF65B161-F8D6-F64B-A71F-2B31A15DA94A}" srcOrd="0" destOrd="0" presId="urn:microsoft.com/office/officeart/2005/8/layout/vList4"/>
    <dgm:cxn modelId="{11E08E0F-A3A3-3149-B813-0257BC9AF21C}" type="presParOf" srcId="{5492B037-7E67-5842-9F77-AAFB3CE06904}" destId="{1B6D37D7-63A5-E446-A878-FF0B9EEA85B0}" srcOrd="1" destOrd="0" presId="urn:microsoft.com/office/officeart/2005/8/layout/vList4"/>
    <dgm:cxn modelId="{43953709-5406-9A48-A031-8C8FF8E7DD20}" type="presParOf" srcId="{5492B037-7E67-5842-9F77-AAFB3CE06904}" destId="{B4E5C49B-A79A-974E-A956-48064A13BF80}"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43DC7E7-43C8-7546-88EF-38CC4361C888}" type="doc">
      <dgm:prSet loTypeId="urn:microsoft.com/office/officeart/2005/8/layout/pList2" loCatId="" qsTypeId="urn:microsoft.com/office/officeart/2005/8/quickstyle/simple1" qsCatId="simple" csTypeId="urn:microsoft.com/office/officeart/2005/8/colors/accent2_1" csCatId="accent2" phldr="1"/>
      <dgm:spPr/>
    </dgm:pt>
    <dgm:pt modelId="{2E9BEEC8-A012-6541-8256-F0ECBB71B033}">
      <dgm:prSet phldrT="[Text]"/>
      <dgm:spPr>
        <a:solidFill>
          <a:schemeClr val="bg1"/>
        </a:solidFill>
      </dgm:spPr>
      <dgm:t>
        <a:bodyPr/>
        <a:lstStyle/>
        <a:p>
          <a:pPr algn="ctr"/>
          <a:r>
            <a:rPr lang="en-US" sz="1200" b="1" dirty="0">
              <a:solidFill>
                <a:schemeClr val="accent2"/>
              </a:solidFill>
            </a:rPr>
            <a:t>Technical </a:t>
          </a:r>
          <a:endParaRPr lang="en-US" sz="1200" dirty="0"/>
        </a:p>
      </dgm:t>
    </dgm:pt>
    <dgm:pt modelId="{8B0975D1-0C9F-BF48-9631-3C440E85E30E}" type="parTrans" cxnId="{B400BD10-2EA6-9742-A861-67FA792EBC72}">
      <dgm:prSet/>
      <dgm:spPr/>
      <dgm:t>
        <a:bodyPr/>
        <a:lstStyle/>
        <a:p>
          <a:endParaRPr lang="en-US"/>
        </a:p>
      </dgm:t>
    </dgm:pt>
    <dgm:pt modelId="{6D085830-1DC2-F742-BDB4-57B24F3BA7B9}" type="sibTrans" cxnId="{B400BD10-2EA6-9742-A861-67FA792EBC72}">
      <dgm:prSet/>
      <dgm:spPr/>
      <dgm:t>
        <a:bodyPr/>
        <a:lstStyle/>
        <a:p>
          <a:endParaRPr lang="en-US"/>
        </a:p>
      </dgm:t>
    </dgm:pt>
    <dgm:pt modelId="{F0BD3D90-A5ED-0845-98EC-BA5990C7A921}">
      <dgm:prSet custT="1"/>
      <dgm:spPr>
        <a:solidFill>
          <a:schemeClr val="bg1"/>
        </a:solidFill>
      </dgm:spPr>
      <dgm:t>
        <a:bodyPr/>
        <a:lstStyle/>
        <a:p>
          <a:pPr algn="ctr"/>
          <a:r>
            <a:rPr lang="en-US" sz="900" b="1" dirty="0"/>
            <a:t>“</a:t>
          </a:r>
          <a:r>
            <a:rPr lang="en-US" sz="1100" b="1" dirty="0"/>
            <a:t>Black-box” issues concerning the interpretability and transparency of AI algorithms prevail</a:t>
          </a:r>
        </a:p>
      </dgm:t>
    </dgm:pt>
    <dgm:pt modelId="{E437B312-1A1D-C34F-BA0F-E6C96A19D79C}" type="parTrans" cxnId="{F67DD581-6F14-9349-ABD3-AB61816D1FAF}">
      <dgm:prSet/>
      <dgm:spPr/>
      <dgm:t>
        <a:bodyPr/>
        <a:lstStyle/>
        <a:p>
          <a:endParaRPr lang="en-US"/>
        </a:p>
      </dgm:t>
    </dgm:pt>
    <dgm:pt modelId="{6D458E12-4023-3540-9828-D3EB3FB3513F}" type="sibTrans" cxnId="{F67DD581-6F14-9349-ABD3-AB61816D1FAF}">
      <dgm:prSet/>
      <dgm:spPr/>
      <dgm:t>
        <a:bodyPr/>
        <a:lstStyle/>
        <a:p>
          <a:endParaRPr lang="en-US"/>
        </a:p>
      </dgm:t>
    </dgm:pt>
    <dgm:pt modelId="{37067C4A-2863-AF46-87CE-C5DD6288C4BA}">
      <dgm:prSet custT="1"/>
      <dgm:spPr>
        <a:solidFill>
          <a:schemeClr val="bg1"/>
        </a:solidFill>
      </dgm:spPr>
      <dgm:t>
        <a:bodyPr/>
        <a:lstStyle/>
        <a:p>
          <a:pPr algn="ctr"/>
          <a:r>
            <a:rPr lang="en-US" sz="1100" b="1" dirty="0"/>
            <a:t>Variability in image quality and lack of standardized image format impact accuracy of image analysis</a:t>
          </a:r>
        </a:p>
      </dgm:t>
    </dgm:pt>
    <dgm:pt modelId="{8F1F0846-0E18-3C4A-906E-8FF377584AAD}" type="parTrans" cxnId="{92BA41F2-DFCD-F44A-B05D-AE31031D3DDB}">
      <dgm:prSet/>
      <dgm:spPr/>
      <dgm:t>
        <a:bodyPr/>
        <a:lstStyle/>
        <a:p>
          <a:endParaRPr lang="en-US"/>
        </a:p>
      </dgm:t>
    </dgm:pt>
    <dgm:pt modelId="{D2E177AB-B172-BA45-9DC9-F1306BD1EB3B}" type="sibTrans" cxnId="{92BA41F2-DFCD-F44A-B05D-AE31031D3DDB}">
      <dgm:prSet/>
      <dgm:spPr/>
      <dgm:t>
        <a:bodyPr/>
        <a:lstStyle/>
        <a:p>
          <a:endParaRPr lang="en-US"/>
        </a:p>
      </dgm:t>
    </dgm:pt>
    <dgm:pt modelId="{A31FDDED-EE98-FA42-B342-DF08AF864800}">
      <dgm:prSet/>
      <dgm:spPr/>
      <dgm:t>
        <a:bodyPr/>
        <a:lstStyle/>
        <a:p>
          <a:pPr algn="ctr"/>
          <a:r>
            <a:rPr lang="en-US" sz="1200" b="1" dirty="0">
              <a:solidFill>
                <a:schemeClr val="accent2"/>
              </a:solidFill>
            </a:rPr>
            <a:t>Logistic</a:t>
          </a:r>
        </a:p>
      </dgm:t>
    </dgm:pt>
    <dgm:pt modelId="{9F166A3C-5F21-6040-83FA-1A0924859FE8}" type="parTrans" cxnId="{766E1758-8456-8543-977B-BAB6296835E4}">
      <dgm:prSet/>
      <dgm:spPr/>
      <dgm:t>
        <a:bodyPr/>
        <a:lstStyle/>
        <a:p>
          <a:endParaRPr lang="en-US"/>
        </a:p>
      </dgm:t>
    </dgm:pt>
    <dgm:pt modelId="{0730C2BA-9255-3144-BAC8-0B5B856DCE85}" type="sibTrans" cxnId="{766E1758-8456-8543-977B-BAB6296835E4}">
      <dgm:prSet/>
      <dgm:spPr/>
      <dgm:t>
        <a:bodyPr/>
        <a:lstStyle/>
        <a:p>
          <a:endParaRPr lang="en-US"/>
        </a:p>
      </dgm:t>
    </dgm:pt>
    <dgm:pt modelId="{DA18F172-F2E7-EA47-A59F-73F25AE8CDA6}">
      <dgm:prSet custT="1"/>
      <dgm:spPr/>
      <dgm:t>
        <a:bodyPr/>
        <a:lstStyle/>
        <a:p>
          <a:pPr algn="ctr"/>
          <a:r>
            <a:rPr lang="en-US" sz="1100" b="1" dirty="0"/>
            <a:t>Significant financial investments are needed for robust IT infrastructures capable of supporting WSI system demands </a:t>
          </a:r>
        </a:p>
      </dgm:t>
    </dgm:pt>
    <dgm:pt modelId="{94673A83-CC4E-9246-9775-0EE609507C85}" type="parTrans" cxnId="{B376F902-7E30-064A-99E7-1DE800BFC7FE}">
      <dgm:prSet/>
      <dgm:spPr/>
      <dgm:t>
        <a:bodyPr/>
        <a:lstStyle/>
        <a:p>
          <a:endParaRPr lang="en-US"/>
        </a:p>
      </dgm:t>
    </dgm:pt>
    <dgm:pt modelId="{9C6821E7-29DC-0742-A171-2B5D09D3C367}" type="sibTrans" cxnId="{B376F902-7E30-064A-99E7-1DE800BFC7FE}">
      <dgm:prSet/>
      <dgm:spPr/>
      <dgm:t>
        <a:bodyPr/>
        <a:lstStyle/>
        <a:p>
          <a:endParaRPr lang="en-US"/>
        </a:p>
      </dgm:t>
    </dgm:pt>
    <dgm:pt modelId="{6E7915F6-56FE-0F48-92D2-80DB37BDB021}">
      <dgm:prSet custT="1"/>
      <dgm:spPr/>
      <dgm:t>
        <a:bodyPr/>
        <a:lstStyle/>
        <a:p>
          <a:pPr algn="ctr"/>
          <a:r>
            <a:rPr lang="en-US" sz="1100" b="1" dirty="0"/>
            <a:t>Integration of digital pathology tools into existing pathology workflows </a:t>
          </a:r>
        </a:p>
      </dgm:t>
    </dgm:pt>
    <dgm:pt modelId="{1A08F8BE-1B45-814B-81DD-E8814B174914}" type="parTrans" cxnId="{D3915583-2E7D-8E46-B3D1-E0EAF14F9BB6}">
      <dgm:prSet/>
      <dgm:spPr/>
      <dgm:t>
        <a:bodyPr/>
        <a:lstStyle/>
        <a:p>
          <a:endParaRPr lang="en-US"/>
        </a:p>
      </dgm:t>
    </dgm:pt>
    <dgm:pt modelId="{56886E3A-5DD8-8044-9D38-BD98BF1D1D13}" type="sibTrans" cxnId="{D3915583-2E7D-8E46-B3D1-E0EAF14F9BB6}">
      <dgm:prSet/>
      <dgm:spPr/>
      <dgm:t>
        <a:bodyPr/>
        <a:lstStyle/>
        <a:p>
          <a:endParaRPr lang="en-US"/>
        </a:p>
      </dgm:t>
    </dgm:pt>
    <dgm:pt modelId="{0FE64031-5AB7-584D-95FC-ECE36DAED9AB}">
      <dgm:prSet/>
      <dgm:spPr/>
      <dgm:t>
        <a:bodyPr/>
        <a:lstStyle/>
        <a:p>
          <a:pPr algn="ctr"/>
          <a:r>
            <a:rPr lang="en-US" sz="1200" b="1" dirty="0">
              <a:solidFill>
                <a:schemeClr val="accent2"/>
              </a:solidFill>
            </a:rPr>
            <a:t>Regulatory</a:t>
          </a:r>
        </a:p>
      </dgm:t>
    </dgm:pt>
    <dgm:pt modelId="{AE7FAABF-67A1-DC4B-BEB7-022539AD6B85}" type="parTrans" cxnId="{69E122C3-9E7A-6140-8CE6-8BF04C25E9CC}">
      <dgm:prSet/>
      <dgm:spPr/>
      <dgm:t>
        <a:bodyPr/>
        <a:lstStyle/>
        <a:p>
          <a:endParaRPr lang="en-US"/>
        </a:p>
      </dgm:t>
    </dgm:pt>
    <dgm:pt modelId="{844936C2-7E88-A14C-8B04-535488EBD173}" type="sibTrans" cxnId="{69E122C3-9E7A-6140-8CE6-8BF04C25E9CC}">
      <dgm:prSet/>
      <dgm:spPr/>
      <dgm:t>
        <a:bodyPr/>
        <a:lstStyle/>
        <a:p>
          <a:endParaRPr lang="en-US"/>
        </a:p>
      </dgm:t>
    </dgm:pt>
    <dgm:pt modelId="{854E7A41-4C10-4042-9F18-5946D73E2FE3}">
      <dgm:prSet custT="1"/>
      <dgm:spPr/>
      <dgm:t>
        <a:bodyPr/>
        <a:lstStyle/>
        <a:p>
          <a:pPr algn="ctr"/>
          <a:r>
            <a:rPr lang="en-US" sz="1100" b="1" dirty="0"/>
            <a:t>Establishing robust, validated regulatory frameworks</a:t>
          </a:r>
        </a:p>
      </dgm:t>
    </dgm:pt>
    <dgm:pt modelId="{FEEB0238-901A-0C48-AED3-2A95A0591CF1}" type="parTrans" cxnId="{479EF6A2-F2A7-F54D-92C4-8DCBE5490E19}">
      <dgm:prSet/>
      <dgm:spPr/>
      <dgm:t>
        <a:bodyPr/>
        <a:lstStyle/>
        <a:p>
          <a:endParaRPr lang="en-US"/>
        </a:p>
      </dgm:t>
    </dgm:pt>
    <dgm:pt modelId="{4E5531BD-1247-1345-9B42-873B7E2B27E9}" type="sibTrans" cxnId="{479EF6A2-F2A7-F54D-92C4-8DCBE5490E19}">
      <dgm:prSet/>
      <dgm:spPr/>
      <dgm:t>
        <a:bodyPr/>
        <a:lstStyle/>
        <a:p>
          <a:endParaRPr lang="en-US"/>
        </a:p>
      </dgm:t>
    </dgm:pt>
    <dgm:pt modelId="{0D2CC432-FFBA-2244-8AB6-3D1BB231FB58}">
      <dgm:prSet custT="1"/>
      <dgm:spPr/>
      <dgm:t>
        <a:bodyPr/>
        <a:lstStyle/>
        <a:p>
          <a:pPr algn="ctr"/>
          <a:r>
            <a:rPr lang="en-US" sz="1100" b="1" dirty="0"/>
            <a:t>Gaining regulatory approval and compliance for AI-based diagnostic tools</a:t>
          </a:r>
        </a:p>
      </dgm:t>
    </dgm:pt>
    <dgm:pt modelId="{F2038D93-E1A0-F945-A6A8-B655989E5F8E}" type="parTrans" cxnId="{5ED7EC1C-AD2D-4042-A354-958A93D9F37D}">
      <dgm:prSet/>
      <dgm:spPr/>
      <dgm:t>
        <a:bodyPr/>
        <a:lstStyle/>
        <a:p>
          <a:endParaRPr lang="en-US"/>
        </a:p>
      </dgm:t>
    </dgm:pt>
    <dgm:pt modelId="{51C83A71-9E94-7A4B-90CB-DEE9E2931286}" type="sibTrans" cxnId="{5ED7EC1C-AD2D-4042-A354-958A93D9F37D}">
      <dgm:prSet/>
      <dgm:spPr/>
      <dgm:t>
        <a:bodyPr/>
        <a:lstStyle/>
        <a:p>
          <a:endParaRPr lang="en-US"/>
        </a:p>
      </dgm:t>
    </dgm:pt>
    <dgm:pt modelId="{54836337-759D-634C-A898-8B64EC468E21}">
      <dgm:prSet/>
      <dgm:spPr/>
      <dgm:t>
        <a:bodyPr/>
        <a:lstStyle/>
        <a:p>
          <a:pPr algn="ctr"/>
          <a:r>
            <a:rPr lang="en-US" sz="1200" b="1" dirty="0">
              <a:solidFill>
                <a:schemeClr val="accent2"/>
              </a:solidFill>
            </a:rPr>
            <a:t>Ethical</a:t>
          </a:r>
        </a:p>
      </dgm:t>
    </dgm:pt>
    <dgm:pt modelId="{7C1BA093-D44F-714B-9AE3-058B7322015D}" type="parTrans" cxnId="{31B9259A-AD0F-DD4E-9960-96961C0DFC25}">
      <dgm:prSet/>
      <dgm:spPr/>
      <dgm:t>
        <a:bodyPr/>
        <a:lstStyle/>
        <a:p>
          <a:endParaRPr lang="en-US"/>
        </a:p>
      </dgm:t>
    </dgm:pt>
    <dgm:pt modelId="{EB65F5D8-1D09-FB4E-87E3-C0EC7C840E97}" type="sibTrans" cxnId="{31B9259A-AD0F-DD4E-9960-96961C0DFC25}">
      <dgm:prSet/>
      <dgm:spPr/>
      <dgm:t>
        <a:bodyPr/>
        <a:lstStyle/>
        <a:p>
          <a:endParaRPr lang="en-US"/>
        </a:p>
      </dgm:t>
    </dgm:pt>
    <dgm:pt modelId="{CD653CFF-B12B-834E-A8F0-6B6A2A9AE0D1}">
      <dgm:prSet custT="1"/>
      <dgm:spPr/>
      <dgm:t>
        <a:bodyPr/>
        <a:lstStyle/>
        <a:p>
          <a:pPr algn="ctr"/>
          <a:r>
            <a:rPr lang="en-US" sz="1000" b="1" dirty="0"/>
            <a:t>Data privacy and security rights of patients must be addressed as sensitive patient data is being transferred between institutions at large volumes</a:t>
          </a:r>
        </a:p>
      </dgm:t>
    </dgm:pt>
    <dgm:pt modelId="{3A888BCD-8A92-F649-8E9D-649C2957E573}" type="parTrans" cxnId="{7EE51745-1592-F647-967C-40485B17D309}">
      <dgm:prSet/>
      <dgm:spPr/>
      <dgm:t>
        <a:bodyPr/>
        <a:lstStyle/>
        <a:p>
          <a:endParaRPr lang="en-US"/>
        </a:p>
      </dgm:t>
    </dgm:pt>
    <dgm:pt modelId="{A76ECFE0-5365-EC4E-A712-79B051CDCD4A}" type="sibTrans" cxnId="{7EE51745-1592-F647-967C-40485B17D309}">
      <dgm:prSet/>
      <dgm:spPr/>
      <dgm:t>
        <a:bodyPr/>
        <a:lstStyle/>
        <a:p>
          <a:endParaRPr lang="en-US"/>
        </a:p>
      </dgm:t>
    </dgm:pt>
    <dgm:pt modelId="{7138359D-F37B-AE4B-93F0-04D4E7B70E72}">
      <dgm:prSet custT="1"/>
      <dgm:spPr/>
      <dgm:t>
        <a:bodyPr/>
        <a:lstStyle/>
        <a:p>
          <a:pPr algn="ctr"/>
          <a:r>
            <a:rPr lang="en-US" sz="1000" b="1" dirty="0"/>
            <a:t>Ensuring that AI algorithms are promote health care equity and incorporate diverse population data</a:t>
          </a:r>
        </a:p>
      </dgm:t>
    </dgm:pt>
    <dgm:pt modelId="{DE87B0C7-1417-2443-94F9-47607BF5909F}" type="parTrans" cxnId="{58B69E44-C59F-AD46-83BC-503C0E65D787}">
      <dgm:prSet/>
      <dgm:spPr/>
      <dgm:t>
        <a:bodyPr/>
        <a:lstStyle/>
        <a:p>
          <a:endParaRPr lang="en-US"/>
        </a:p>
      </dgm:t>
    </dgm:pt>
    <dgm:pt modelId="{F44EC7C4-CCB7-A94F-AB49-A7FB250B657F}" type="sibTrans" cxnId="{58B69E44-C59F-AD46-83BC-503C0E65D787}">
      <dgm:prSet/>
      <dgm:spPr/>
      <dgm:t>
        <a:bodyPr/>
        <a:lstStyle/>
        <a:p>
          <a:endParaRPr lang="en-US"/>
        </a:p>
      </dgm:t>
    </dgm:pt>
    <dgm:pt modelId="{1F7097D2-0523-FB43-9D17-67DE09C573B6}" type="pres">
      <dgm:prSet presAssocID="{743DC7E7-43C8-7546-88EF-38CC4361C888}" presName="Name0" presStyleCnt="0">
        <dgm:presLayoutVars>
          <dgm:dir/>
          <dgm:resizeHandles val="exact"/>
        </dgm:presLayoutVars>
      </dgm:prSet>
      <dgm:spPr/>
    </dgm:pt>
    <dgm:pt modelId="{96159999-43FF-1948-A830-91347D45111B}" type="pres">
      <dgm:prSet presAssocID="{743DC7E7-43C8-7546-88EF-38CC4361C888}" presName="bkgdShp" presStyleLbl="alignAccFollowNode1" presStyleIdx="0" presStyleCnt="1"/>
      <dgm:spPr>
        <a:ln>
          <a:noFill/>
        </a:ln>
      </dgm:spPr>
    </dgm:pt>
    <dgm:pt modelId="{94784263-A1DB-6C40-83A3-CF702FFDE1CD}" type="pres">
      <dgm:prSet presAssocID="{743DC7E7-43C8-7546-88EF-38CC4361C888}" presName="linComp" presStyleCnt="0"/>
      <dgm:spPr/>
    </dgm:pt>
    <dgm:pt modelId="{060BE3CE-1F96-D64F-A8B3-480E53D6A4A3}" type="pres">
      <dgm:prSet presAssocID="{2E9BEEC8-A012-6541-8256-F0ECBB71B033}" presName="compNode" presStyleCnt="0"/>
      <dgm:spPr/>
    </dgm:pt>
    <dgm:pt modelId="{2EE581E0-9F58-224C-8584-9B36EEFD1FD1}" type="pres">
      <dgm:prSet presAssocID="{2E9BEEC8-A012-6541-8256-F0ECBB71B033}" presName="node" presStyleLbl="node1" presStyleIdx="0" presStyleCnt="4">
        <dgm:presLayoutVars>
          <dgm:bulletEnabled val="1"/>
        </dgm:presLayoutVars>
      </dgm:prSet>
      <dgm:spPr/>
    </dgm:pt>
    <dgm:pt modelId="{60DB3603-5183-CD41-B0DC-04034F44B6EA}" type="pres">
      <dgm:prSet presAssocID="{2E9BEEC8-A012-6541-8256-F0ECBB71B033}" presName="invisiNode" presStyleLbl="node1" presStyleIdx="0" presStyleCnt="4"/>
      <dgm:spPr/>
    </dgm:pt>
    <dgm:pt modelId="{CE520242-E7A0-254A-A9BA-3B92F1048EB5}" type="pres">
      <dgm:prSet presAssocID="{2E9BEEC8-A012-6541-8256-F0ECBB71B033}" presName="imagNode" presStyleLbl="fgImgPlace1" presStyleIdx="0" presStyleCnt="4"/>
      <dgm:spPr>
        <a:blipFill>
          <a:blip xmlns:r="http://schemas.openxmlformats.org/officeDocument/2006/relationships">
            <a:extLst>
              <a:ext uri="{96DAC541-7B7A-43D3-8B79-37D633B846F1}">
                <asvg:svgBlip xmlns:asvg="http://schemas.microsoft.com/office/drawing/2016/SVG/main" r:embed="rId1"/>
              </a:ext>
            </a:extLst>
          </a:blip>
          <a:srcRect/>
          <a:stretch>
            <a:fillRect t="-4000" b="-4000"/>
          </a:stretch>
        </a:blipFill>
        <a:ln>
          <a:noFill/>
        </a:ln>
      </dgm:spPr>
      <dgm:extLst>
        <a:ext uri="{E40237B7-FDA0-4F09-8148-C483321AD2D9}">
          <dgm14:cNvPr xmlns:dgm14="http://schemas.microsoft.com/office/drawing/2010/diagram" id="0" name="" descr="Single gear outline"/>
        </a:ext>
      </dgm:extLst>
    </dgm:pt>
    <dgm:pt modelId="{E2335067-4F1F-A845-9BE3-2362325756A8}" type="pres">
      <dgm:prSet presAssocID="{6D085830-1DC2-F742-BDB4-57B24F3BA7B9}" presName="sibTrans" presStyleLbl="sibTrans2D1" presStyleIdx="0" presStyleCnt="0"/>
      <dgm:spPr/>
    </dgm:pt>
    <dgm:pt modelId="{02064D71-CAA4-5A47-A082-F3DDA8D0F412}" type="pres">
      <dgm:prSet presAssocID="{A31FDDED-EE98-FA42-B342-DF08AF864800}" presName="compNode" presStyleCnt="0"/>
      <dgm:spPr/>
    </dgm:pt>
    <dgm:pt modelId="{E8F8F6F5-BE1D-3F45-850E-5BAFD91BE997}" type="pres">
      <dgm:prSet presAssocID="{A31FDDED-EE98-FA42-B342-DF08AF864800}" presName="node" presStyleLbl="node1" presStyleIdx="1" presStyleCnt="4">
        <dgm:presLayoutVars>
          <dgm:bulletEnabled val="1"/>
        </dgm:presLayoutVars>
      </dgm:prSet>
      <dgm:spPr/>
    </dgm:pt>
    <dgm:pt modelId="{F40E29D1-9788-714C-954A-6A2219437995}" type="pres">
      <dgm:prSet presAssocID="{A31FDDED-EE98-FA42-B342-DF08AF864800}" presName="invisiNode" presStyleLbl="node1" presStyleIdx="1" presStyleCnt="4"/>
      <dgm:spPr/>
    </dgm:pt>
    <dgm:pt modelId="{E64ED063-4C87-FA4B-8DD5-8B6CBBAECB6A}" type="pres">
      <dgm:prSet presAssocID="{A31FDDED-EE98-FA42-B342-DF08AF864800}" presName="imagNode" presStyleLbl="fgImgPlace1" presStyleIdx="1" presStyleCnt="4"/>
      <dgm:spPr>
        <a:blipFill>
          <a:blip xmlns:r="http://schemas.openxmlformats.org/officeDocument/2006/relationships">
            <a:extLst>
              <a:ext uri="{96DAC541-7B7A-43D3-8B79-37D633B846F1}">
                <asvg:svgBlip xmlns:asvg="http://schemas.microsoft.com/office/drawing/2016/SVG/main" r:embed="rId2"/>
              </a:ext>
            </a:extLst>
          </a:blip>
          <a:srcRect/>
          <a:stretch>
            <a:fillRect t="-4000" b="-4000"/>
          </a:stretch>
        </a:blipFill>
        <a:ln>
          <a:noFill/>
        </a:ln>
      </dgm:spPr>
      <dgm:extLst>
        <a:ext uri="{E40237B7-FDA0-4F09-8148-C483321AD2D9}">
          <dgm14:cNvPr xmlns:dgm14="http://schemas.microsoft.com/office/drawing/2010/diagram" id="0" name="" descr="Clipboard Partially Checked outline"/>
        </a:ext>
      </dgm:extLst>
    </dgm:pt>
    <dgm:pt modelId="{B1A703F6-6945-2A40-9588-461C3D704F3E}" type="pres">
      <dgm:prSet presAssocID="{0730C2BA-9255-3144-BAC8-0B5B856DCE85}" presName="sibTrans" presStyleLbl="sibTrans2D1" presStyleIdx="0" presStyleCnt="0"/>
      <dgm:spPr/>
    </dgm:pt>
    <dgm:pt modelId="{48F55C76-6B16-3D40-A674-83E2D0EEABC6}" type="pres">
      <dgm:prSet presAssocID="{0FE64031-5AB7-584D-95FC-ECE36DAED9AB}" presName="compNode" presStyleCnt="0"/>
      <dgm:spPr/>
    </dgm:pt>
    <dgm:pt modelId="{D2F4435A-174C-B344-9ED8-F2C67EA7A4F6}" type="pres">
      <dgm:prSet presAssocID="{0FE64031-5AB7-584D-95FC-ECE36DAED9AB}" presName="node" presStyleLbl="node1" presStyleIdx="2" presStyleCnt="4">
        <dgm:presLayoutVars>
          <dgm:bulletEnabled val="1"/>
        </dgm:presLayoutVars>
      </dgm:prSet>
      <dgm:spPr/>
    </dgm:pt>
    <dgm:pt modelId="{2613EC8E-C15D-024C-9EA5-9ED47F8124D9}" type="pres">
      <dgm:prSet presAssocID="{0FE64031-5AB7-584D-95FC-ECE36DAED9AB}" presName="invisiNode" presStyleLbl="node1" presStyleIdx="2" presStyleCnt="4"/>
      <dgm:spPr/>
    </dgm:pt>
    <dgm:pt modelId="{53141691-DEA5-D040-A68A-9C0F7EC090E7}" type="pres">
      <dgm:prSet presAssocID="{0FE64031-5AB7-584D-95FC-ECE36DAED9AB}" presName="imagNode" presStyleLbl="fgImgPlace1" presStyleIdx="2" presStyleCnt="4"/>
      <dgm:spPr>
        <a:blipFill>
          <a:blip xmlns:r="http://schemas.openxmlformats.org/officeDocument/2006/relationships">
            <a:extLst>
              <a:ext uri="{96DAC541-7B7A-43D3-8B79-37D633B846F1}">
                <asvg:svgBlip xmlns:asvg="http://schemas.microsoft.com/office/drawing/2016/SVG/main" r:embed="rId3"/>
              </a:ext>
            </a:extLst>
          </a:blip>
          <a:srcRect/>
          <a:stretch>
            <a:fillRect t="-4000" b="-4000"/>
          </a:stretch>
        </a:blipFill>
        <a:ln>
          <a:noFill/>
        </a:ln>
      </dgm:spPr>
      <dgm:extLst>
        <a:ext uri="{E40237B7-FDA0-4F09-8148-C483321AD2D9}">
          <dgm14:cNvPr xmlns:dgm14="http://schemas.microsoft.com/office/drawing/2010/diagram" id="0" name="" descr="Bank outline"/>
        </a:ext>
      </dgm:extLst>
    </dgm:pt>
    <dgm:pt modelId="{02CC0EF6-9B2E-9841-8CDB-A0B36B02C7BE}" type="pres">
      <dgm:prSet presAssocID="{844936C2-7E88-A14C-8B04-535488EBD173}" presName="sibTrans" presStyleLbl="sibTrans2D1" presStyleIdx="0" presStyleCnt="0"/>
      <dgm:spPr/>
    </dgm:pt>
    <dgm:pt modelId="{F28DCD81-6BB0-E44A-BB98-6892F2FB5BA1}" type="pres">
      <dgm:prSet presAssocID="{54836337-759D-634C-A898-8B64EC468E21}" presName="compNode" presStyleCnt="0"/>
      <dgm:spPr/>
    </dgm:pt>
    <dgm:pt modelId="{1118AF7E-6BE7-7247-B1E9-31E0EBF9354C}" type="pres">
      <dgm:prSet presAssocID="{54836337-759D-634C-A898-8B64EC468E21}" presName="node" presStyleLbl="node1" presStyleIdx="3" presStyleCnt="4">
        <dgm:presLayoutVars>
          <dgm:bulletEnabled val="1"/>
        </dgm:presLayoutVars>
      </dgm:prSet>
      <dgm:spPr/>
    </dgm:pt>
    <dgm:pt modelId="{486A3445-1D60-1741-957A-5A2C2B8FB482}" type="pres">
      <dgm:prSet presAssocID="{54836337-759D-634C-A898-8B64EC468E21}" presName="invisiNode" presStyleLbl="node1" presStyleIdx="3" presStyleCnt="4"/>
      <dgm:spPr/>
    </dgm:pt>
    <dgm:pt modelId="{B7AEEFD5-4C9E-4B48-90F1-0D4FAC30DEE0}" type="pres">
      <dgm:prSet presAssocID="{54836337-759D-634C-A898-8B64EC468E21}" presName="imagNode" presStyleLbl="fgImgPlace1" presStyleIdx="3" presStyleCnt="4"/>
      <dgm:spPr>
        <a:blipFill>
          <a:blip xmlns:r="http://schemas.openxmlformats.org/officeDocument/2006/relationships">
            <a:extLst>
              <a:ext uri="{96DAC541-7B7A-43D3-8B79-37D633B846F1}">
                <asvg:svgBlip xmlns:asvg="http://schemas.microsoft.com/office/drawing/2016/SVG/main" r:embed="rId4"/>
              </a:ext>
            </a:extLst>
          </a:blip>
          <a:srcRect/>
          <a:stretch>
            <a:fillRect t="-4000" b="-4000"/>
          </a:stretch>
        </a:blipFill>
        <a:ln>
          <a:noFill/>
        </a:ln>
      </dgm:spPr>
      <dgm:extLst>
        <a:ext uri="{E40237B7-FDA0-4F09-8148-C483321AD2D9}">
          <dgm14:cNvPr xmlns:dgm14="http://schemas.microsoft.com/office/drawing/2010/diagram" id="0" name="" descr="Scales of justice outline"/>
        </a:ext>
      </dgm:extLst>
    </dgm:pt>
  </dgm:ptLst>
  <dgm:cxnLst>
    <dgm:cxn modelId="{B376F902-7E30-064A-99E7-1DE800BFC7FE}" srcId="{A31FDDED-EE98-FA42-B342-DF08AF864800}" destId="{DA18F172-F2E7-EA47-A59F-73F25AE8CDA6}" srcOrd="0" destOrd="0" parTransId="{94673A83-CC4E-9246-9775-0EE609507C85}" sibTransId="{9C6821E7-29DC-0742-A171-2B5D09D3C367}"/>
    <dgm:cxn modelId="{B400BD10-2EA6-9742-A861-67FA792EBC72}" srcId="{743DC7E7-43C8-7546-88EF-38CC4361C888}" destId="{2E9BEEC8-A012-6541-8256-F0ECBB71B033}" srcOrd="0" destOrd="0" parTransId="{8B0975D1-0C9F-BF48-9631-3C440E85E30E}" sibTransId="{6D085830-1DC2-F742-BDB4-57B24F3BA7B9}"/>
    <dgm:cxn modelId="{A5CD1711-BE06-EC4C-A0B3-1A81F67D1547}" type="presOf" srcId="{6D085830-1DC2-F742-BDB4-57B24F3BA7B9}" destId="{E2335067-4F1F-A845-9BE3-2362325756A8}" srcOrd="0" destOrd="0" presId="urn:microsoft.com/office/officeart/2005/8/layout/pList2"/>
    <dgm:cxn modelId="{5ED7EC1C-AD2D-4042-A354-958A93D9F37D}" srcId="{0FE64031-5AB7-584D-95FC-ECE36DAED9AB}" destId="{0D2CC432-FFBA-2244-8AB6-3D1BB231FB58}" srcOrd="1" destOrd="0" parTransId="{F2038D93-E1A0-F945-A6A8-B655989E5F8E}" sibTransId="{51C83A71-9E94-7A4B-90CB-DEE9E2931286}"/>
    <dgm:cxn modelId="{85EA4426-BD48-E645-815C-58B5731485F8}" type="presOf" srcId="{0730C2BA-9255-3144-BAC8-0B5B856DCE85}" destId="{B1A703F6-6945-2A40-9588-461C3D704F3E}" srcOrd="0" destOrd="0" presId="urn:microsoft.com/office/officeart/2005/8/layout/pList2"/>
    <dgm:cxn modelId="{2C27C138-0E96-1F48-81DA-02E22E5AEFA9}" type="presOf" srcId="{54836337-759D-634C-A898-8B64EC468E21}" destId="{1118AF7E-6BE7-7247-B1E9-31E0EBF9354C}" srcOrd="0" destOrd="0" presId="urn:microsoft.com/office/officeart/2005/8/layout/pList2"/>
    <dgm:cxn modelId="{00DF1843-4339-9843-A273-9F5694940C45}" type="presOf" srcId="{854E7A41-4C10-4042-9F18-5946D73E2FE3}" destId="{D2F4435A-174C-B344-9ED8-F2C67EA7A4F6}" srcOrd="0" destOrd="1" presId="urn:microsoft.com/office/officeart/2005/8/layout/pList2"/>
    <dgm:cxn modelId="{58B69E44-C59F-AD46-83BC-503C0E65D787}" srcId="{54836337-759D-634C-A898-8B64EC468E21}" destId="{7138359D-F37B-AE4B-93F0-04D4E7B70E72}" srcOrd="1" destOrd="0" parTransId="{DE87B0C7-1417-2443-94F9-47607BF5909F}" sibTransId="{F44EC7C4-CCB7-A94F-AB49-A7FB250B657F}"/>
    <dgm:cxn modelId="{7EE51745-1592-F647-967C-40485B17D309}" srcId="{54836337-759D-634C-A898-8B64EC468E21}" destId="{CD653CFF-B12B-834E-A8F0-6B6A2A9AE0D1}" srcOrd="0" destOrd="0" parTransId="{3A888BCD-8A92-F649-8E9D-649C2957E573}" sibTransId="{A76ECFE0-5365-EC4E-A712-79B051CDCD4A}"/>
    <dgm:cxn modelId="{4D3E1F4A-8EF8-C04B-80B8-EFE126BCA3E1}" type="presOf" srcId="{F0BD3D90-A5ED-0845-98EC-BA5990C7A921}" destId="{2EE581E0-9F58-224C-8584-9B36EEFD1FD1}" srcOrd="0" destOrd="1" presId="urn:microsoft.com/office/officeart/2005/8/layout/pList2"/>
    <dgm:cxn modelId="{766E1758-8456-8543-977B-BAB6296835E4}" srcId="{743DC7E7-43C8-7546-88EF-38CC4361C888}" destId="{A31FDDED-EE98-FA42-B342-DF08AF864800}" srcOrd="1" destOrd="0" parTransId="{9F166A3C-5F21-6040-83FA-1A0924859FE8}" sibTransId="{0730C2BA-9255-3144-BAC8-0B5B856DCE85}"/>
    <dgm:cxn modelId="{84D7245C-6749-D74A-9150-B5B8F486D770}" type="presOf" srcId="{7138359D-F37B-AE4B-93F0-04D4E7B70E72}" destId="{1118AF7E-6BE7-7247-B1E9-31E0EBF9354C}" srcOrd="0" destOrd="2" presId="urn:microsoft.com/office/officeart/2005/8/layout/pList2"/>
    <dgm:cxn modelId="{D9339366-AF03-3746-B17B-80FFE493B3B6}" type="presOf" srcId="{37067C4A-2863-AF46-87CE-C5DD6288C4BA}" destId="{2EE581E0-9F58-224C-8584-9B36EEFD1FD1}" srcOrd="0" destOrd="2" presId="urn:microsoft.com/office/officeart/2005/8/layout/pList2"/>
    <dgm:cxn modelId="{84F3276A-1456-3141-BFE9-424D9909091F}" type="presOf" srcId="{A31FDDED-EE98-FA42-B342-DF08AF864800}" destId="{E8F8F6F5-BE1D-3F45-850E-5BAFD91BE997}" srcOrd="0" destOrd="0" presId="urn:microsoft.com/office/officeart/2005/8/layout/pList2"/>
    <dgm:cxn modelId="{72BCB06E-1C56-7A4B-9380-A15933AA27E1}" type="presOf" srcId="{0FE64031-5AB7-584D-95FC-ECE36DAED9AB}" destId="{D2F4435A-174C-B344-9ED8-F2C67EA7A4F6}" srcOrd="0" destOrd="0" presId="urn:microsoft.com/office/officeart/2005/8/layout/pList2"/>
    <dgm:cxn modelId="{3C507870-A2B1-9C42-ACD0-7A0E3DE5CBB5}" type="presOf" srcId="{743DC7E7-43C8-7546-88EF-38CC4361C888}" destId="{1F7097D2-0523-FB43-9D17-67DE09C573B6}" srcOrd="0" destOrd="0" presId="urn:microsoft.com/office/officeart/2005/8/layout/pList2"/>
    <dgm:cxn modelId="{E2931E80-10F7-5D4D-B06D-660F8BE5AF97}" type="presOf" srcId="{CD653CFF-B12B-834E-A8F0-6B6A2A9AE0D1}" destId="{1118AF7E-6BE7-7247-B1E9-31E0EBF9354C}" srcOrd="0" destOrd="1" presId="urn:microsoft.com/office/officeart/2005/8/layout/pList2"/>
    <dgm:cxn modelId="{F67DD581-6F14-9349-ABD3-AB61816D1FAF}" srcId="{2E9BEEC8-A012-6541-8256-F0ECBB71B033}" destId="{F0BD3D90-A5ED-0845-98EC-BA5990C7A921}" srcOrd="0" destOrd="0" parTransId="{E437B312-1A1D-C34F-BA0F-E6C96A19D79C}" sibTransId="{6D458E12-4023-3540-9828-D3EB3FB3513F}"/>
    <dgm:cxn modelId="{D3915583-2E7D-8E46-B3D1-E0EAF14F9BB6}" srcId="{A31FDDED-EE98-FA42-B342-DF08AF864800}" destId="{6E7915F6-56FE-0F48-92D2-80DB37BDB021}" srcOrd="1" destOrd="0" parTransId="{1A08F8BE-1B45-814B-81DD-E8814B174914}" sibTransId="{56886E3A-5DD8-8044-9D38-BD98BF1D1D13}"/>
    <dgm:cxn modelId="{31B9259A-AD0F-DD4E-9960-96961C0DFC25}" srcId="{743DC7E7-43C8-7546-88EF-38CC4361C888}" destId="{54836337-759D-634C-A898-8B64EC468E21}" srcOrd="3" destOrd="0" parTransId="{7C1BA093-D44F-714B-9AE3-058B7322015D}" sibTransId="{EB65F5D8-1D09-FB4E-87E3-C0EC7C840E97}"/>
    <dgm:cxn modelId="{479EF6A2-F2A7-F54D-92C4-8DCBE5490E19}" srcId="{0FE64031-5AB7-584D-95FC-ECE36DAED9AB}" destId="{854E7A41-4C10-4042-9F18-5946D73E2FE3}" srcOrd="0" destOrd="0" parTransId="{FEEB0238-901A-0C48-AED3-2A95A0591CF1}" sibTransId="{4E5531BD-1247-1345-9B42-873B7E2B27E9}"/>
    <dgm:cxn modelId="{2C7C59B0-8C65-B24A-9A22-80CE31B0626E}" type="presOf" srcId="{844936C2-7E88-A14C-8B04-535488EBD173}" destId="{02CC0EF6-9B2E-9841-8CDB-A0B36B02C7BE}" srcOrd="0" destOrd="0" presId="urn:microsoft.com/office/officeart/2005/8/layout/pList2"/>
    <dgm:cxn modelId="{8B7852B1-3CE3-DE4E-B0DD-D817C111C735}" type="presOf" srcId="{0D2CC432-FFBA-2244-8AB6-3D1BB231FB58}" destId="{D2F4435A-174C-B344-9ED8-F2C67EA7A4F6}" srcOrd="0" destOrd="2" presId="urn:microsoft.com/office/officeart/2005/8/layout/pList2"/>
    <dgm:cxn modelId="{69E122C3-9E7A-6140-8CE6-8BF04C25E9CC}" srcId="{743DC7E7-43C8-7546-88EF-38CC4361C888}" destId="{0FE64031-5AB7-584D-95FC-ECE36DAED9AB}" srcOrd="2" destOrd="0" parTransId="{AE7FAABF-67A1-DC4B-BEB7-022539AD6B85}" sibTransId="{844936C2-7E88-A14C-8B04-535488EBD173}"/>
    <dgm:cxn modelId="{71F49CC8-D447-A241-80AC-9E6E4DA5C4A2}" type="presOf" srcId="{2E9BEEC8-A012-6541-8256-F0ECBB71B033}" destId="{2EE581E0-9F58-224C-8584-9B36EEFD1FD1}" srcOrd="0" destOrd="0" presId="urn:microsoft.com/office/officeart/2005/8/layout/pList2"/>
    <dgm:cxn modelId="{560747DA-6BCD-2145-A47C-A775A2DA06C4}" type="presOf" srcId="{DA18F172-F2E7-EA47-A59F-73F25AE8CDA6}" destId="{E8F8F6F5-BE1D-3F45-850E-5BAFD91BE997}" srcOrd="0" destOrd="1" presId="urn:microsoft.com/office/officeart/2005/8/layout/pList2"/>
    <dgm:cxn modelId="{63EF44DB-7DFA-384C-A98E-7324B5975EBB}" type="presOf" srcId="{6E7915F6-56FE-0F48-92D2-80DB37BDB021}" destId="{E8F8F6F5-BE1D-3F45-850E-5BAFD91BE997}" srcOrd="0" destOrd="2" presId="urn:microsoft.com/office/officeart/2005/8/layout/pList2"/>
    <dgm:cxn modelId="{92BA41F2-DFCD-F44A-B05D-AE31031D3DDB}" srcId="{2E9BEEC8-A012-6541-8256-F0ECBB71B033}" destId="{37067C4A-2863-AF46-87CE-C5DD6288C4BA}" srcOrd="1" destOrd="0" parTransId="{8F1F0846-0E18-3C4A-906E-8FF377584AAD}" sibTransId="{D2E177AB-B172-BA45-9DC9-F1306BD1EB3B}"/>
    <dgm:cxn modelId="{2D4AE69E-4A01-CB4A-A816-E4A284B7FB3B}" type="presParOf" srcId="{1F7097D2-0523-FB43-9D17-67DE09C573B6}" destId="{96159999-43FF-1948-A830-91347D45111B}" srcOrd="0" destOrd="0" presId="urn:microsoft.com/office/officeart/2005/8/layout/pList2"/>
    <dgm:cxn modelId="{F9DE08E6-B44C-0C41-A0BB-E1BE7D7F8A61}" type="presParOf" srcId="{1F7097D2-0523-FB43-9D17-67DE09C573B6}" destId="{94784263-A1DB-6C40-83A3-CF702FFDE1CD}" srcOrd="1" destOrd="0" presId="urn:microsoft.com/office/officeart/2005/8/layout/pList2"/>
    <dgm:cxn modelId="{961C548E-DFDC-0F45-A976-CFDC9664E155}" type="presParOf" srcId="{94784263-A1DB-6C40-83A3-CF702FFDE1CD}" destId="{060BE3CE-1F96-D64F-A8B3-480E53D6A4A3}" srcOrd="0" destOrd="0" presId="urn:microsoft.com/office/officeart/2005/8/layout/pList2"/>
    <dgm:cxn modelId="{EDA77496-0141-8E4A-9D08-B0F2B3C4ADB0}" type="presParOf" srcId="{060BE3CE-1F96-D64F-A8B3-480E53D6A4A3}" destId="{2EE581E0-9F58-224C-8584-9B36EEFD1FD1}" srcOrd="0" destOrd="0" presId="urn:microsoft.com/office/officeart/2005/8/layout/pList2"/>
    <dgm:cxn modelId="{A9068BBC-0BA3-5345-8436-65EEAEC5F69C}" type="presParOf" srcId="{060BE3CE-1F96-D64F-A8B3-480E53D6A4A3}" destId="{60DB3603-5183-CD41-B0DC-04034F44B6EA}" srcOrd="1" destOrd="0" presId="urn:microsoft.com/office/officeart/2005/8/layout/pList2"/>
    <dgm:cxn modelId="{82FBA2B1-002F-6E49-9370-DEC97E477323}" type="presParOf" srcId="{060BE3CE-1F96-D64F-A8B3-480E53D6A4A3}" destId="{CE520242-E7A0-254A-A9BA-3B92F1048EB5}" srcOrd="2" destOrd="0" presId="urn:microsoft.com/office/officeart/2005/8/layout/pList2"/>
    <dgm:cxn modelId="{BE3DB551-A346-BD40-A463-AB852FD899EA}" type="presParOf" srcId="{94784263-A1DB-6C40-83A3-CF702FFDE1CD}" destId="{E2335067-4F1F-A845-9BE3-2362325756A8}" srcOrd="1" destOrd="0" presId="urn:microsoft.com/office/officeart/2005/8/layout/pList2"/>
    <dgm:cxn modelId="{457EE579-12B7-8E44-822D-809BFE8A17DE}" type="presParOf" srcId="{94784263-A1DB-6C40-83A3-CF702FFDE1CD}" destId="{02064D71-CAA4-5A47-A082-F3DDA8D0F412}" srcOrd="2" destOrd="0" presId="urn:microsoft.com/office/officeart/2005/8/layout/pList2"/>
    <dgm:cxn modelId="{3BA9777B-2384-4F48-975E-D4460E4D9089}" type="presParOf" srcId="{02064D71-CAA4-5A47-A082-F3DDA8D0F412}" destId="{E8F8F6F5-BE1D-3F45-850E-5BAFD91BE997}" srcOrd="0" destOrd="0" presId="urn:microsoft.com/office/officeart/2005/8/layout/pList2"/>
    <dgm:cxn modelId="{4E789988-AAAA-8444-B711-4EB0CAA2AE0D}" type="presParOf" srcId="{02064D71-CAA4-5A47-A082-F3DDA8D0F412}" destId="{F40E29D1-9788-714C-954A-6A2219437995}" srcOrd="1" destOrd="0" presId="urn:microsoft.com/office/officeart/2005/8/layout/pList2"/>
    <dgm:cxn modelId="{0AFDE113-B61A-F247-A814-1997D4899DC0}" type="presParOf" srcId="{02064D71-CAA4-5A47-A082-F3DDA8D0F412}" destId="{E64ED063-4C87-FA4B-8DD5-8B6CBBAECB6A}" srcOrd="2" destOrd="0" presId="urn:microsoft.com/office/officeart/2005/8/layout/pList2"/>
    <dgm:cxn modelId="{280F5CF5-DFE5-2D41-A2A9-5E2B7ACA2508}" type="presParOf" srcId="{94784263-A1DB-6C40-83A3-CF702FFDE1CD}" destId="{B1A703F6-6945-2A40-9588-461C3D704F3E}" srcOrd="3" destOrd="0" presId="urn:microsoft.com/office/officeart/2005/8/layout/pList2"/>
    <dgm:cxn modelId="{A9DD15C3-8C72-E949-A90A-DDA7568CBBB6}" type="presParOf" srcId="{94784263-A1DB-6C40-83A3-CF702FFDE1CD}" destId="{48F55C76-6B16-3D40-A674-83E2D0EEABC6}" srcOrd="4" destOrd="0" presId="urn:microsoft.com/office/officeart/2005/8/layout/pList2"/>
    <dgm:cxn modelId="{A539607E-A12B-6F41-B536-3216204D7B09}" type="presParOf" srcId="{48F55C76-6B16-3D40-A674-83E2D0EEABC6}" destId="{D2F4435A-174C-B344-9ED8-F2C67EA7A4F6}" srcOrd="0" destOrd="0" presId="urn:microsoft.com/office/officeart/2005/8/layout/pList2"/>
    <dgm:cxn modelId="{9473929C-FC1F-1D41-AFBF-C5C85D098CB7}" type="presParOf" srcId="{48F55C76-6B16-3D40-A674-83E2D0EEABC6}" destId="{2613EC8E-C15D-024C-9EA5-9ED47F8124D9}" srcOrd="1" destOrd="0" presId="urn:microsoft.com/office/officeart/2005/8/layout/pList2"/>
    <dgm:cxn modelId="{C24356B1-2EB6-2A40-BA70-03112D7A820C}" type="presParOf" srcId="{48F55C76-6B16-3D40-A674-83E2D0EEABC6}" destId="{53141691-DEA5-D040-A68A-9C0F7EC090E7}" srcOrd="2" destOrd="0" presId="urn:microsoft.com/office/officeart/2005/8/layout/pList2"/>
    <dgm:cxn modelId="{09FE7087-D75F-F64B-BF75-818DA83521E5}" type="presParOf" srcId="{94784263-A1DB-6C40-83A3-CF702FFDE1CD}" destId="{02CC0EF6-9B2E-9841-8CDB-A0B36B02C7BE}" srcOrd="5" destOrd="0" presId="urn:microsoft.com/office/officeart/2005/8/layout/pList2"/>
    <dgm:cxn modelId="{EDC9DCBE-44D0-164D-9F34-26AD9863F7C2}" type="presParOf" srcId="{94784263-A1DB-6C40-83A3-CF702FFDE1CD}" destId="{F28DCD81-6BB0-E44A-BB98-6892F2FB5BA1}" srcOrd="6" destOrd="0" presId="urn:microsoft.com/office/officeart/2005/8/layout/pList2"/>
    <dgm:cxn modelId="{6649CE3E-CB81-8B4E-9E0F-E6A4626342CB}" type="presParOf" srcId="{F28DCD81-6BB0-E44A-BB98-6892F2FB5BA1}" destId="{1118AF7E-6BE7-7247-B1E9-31E0EBF9354C}" srcOrd="0" destOrd="0" presId="urn:microsoft.com/office/officeart/2005/8/layout/pList2"/>
    <dgm:cxn modelId="{E753E6F2-E5DE-9446-973B-823AD15667D9}" type="presParOf" srcId="{F28DCD81-6BB0-E44A-BB98-6892F2FB5BA1}" destId="{486A3445-1D60-1741-957A-5A2C2B8FB482}" srcOrd="1" destOrd="0" presId="urn:microsoft.com/office/officeart/2005/8/layout/pList2"/>
    <dgm:cxn modelId="{99528268-7CB3-5742-9638-9F35739FC871}" type="presParOf" srcId="{F28DCD81-6BB0-E44A-BB98-6892F2FB5BA1}" destId="{B7AEEFD5-4C9E-4B48-90F1-0D4FAC30DEE0}" srcOrd="2" destOrd="0" presId="urn:microsoft.com/office/officeart/2005/8/layout/p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822395-E0AC-43D8-8CC4-DA056AE95B77}">
      <dsp:nvSpPr>
        <dsp:cNvPr id="0" name=""/>
        <dsp:cNvSpPr/>
      </dsp:nvSpPr>
      <dsp:spPr>
        <a:xfrm>
          <a:off x="0" y="1902758"/>
          <a:ext cx="11497234" cy="0"/>
        </a:xfrm>
        <a:prstGeom prst="lin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9B4BA0C8-DF08-C848-B6FE-929F983BDFE5}">
      <dsp:nvSpPr>
        <dsp:cNvPr id="0" name=""/>
        <dsp:cNvSpPr/>
      </dsp:nvSpPr>
      <dsp:spPr>
        <a:xfrm rot="8100000">
          <a:off x="66696" y="438511"/>
          <a:ext cx="279854" cy="279854"/>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1461EC-5DE9-C345-97BF-7AFD8A458FA8}">
      <dsp:nvSpPr>
        <dsp:cNvPr id="0" name=""/>
        <dsp:cNvSpPr/>
      </dsp:nvSpPr>
      <dsp:spPr>
        <a:xfrm>
          <a:off x="97785" y="469600"/>
          <a:ext cx="217675" cy="21767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6262E14-A449-794C-A03D-43CA3186205C}">
      <dsp:nvSpPr>
        <dsp:cNvPr id="0" name=""/>
        <dsp:cNvSpPr/>
      </dsp:nvSpPr>
      <dsp:spPr>
        <a:xfrm>
          <a:off x="404510" y="776325"/>
          <a:ext cx="2387598" cy="1126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ctr" anchorCtr="0">
          <a:noAutofit/>
        </a:bodyPr>
        <a:lstStyle/>
        <a:p>
          <a:pPr marL="0" lvl="0" indent="0" algn="l" defTabSz="488950">
            <a:lnSpc>
              <a:spcPct val="90000"/>
            </a:lnSpc>
            <a:spcBef>
              <a:spcPct val="0"/>
            </a:spcBef>
            <a:spcAft>
              <a:spcPct val="35000"/>
            </a:spcAft>
            <a:buNone/>
          </a:pPr>
          <a:r>
            <a:rPr lang="en-US" sz="1100" kern="1200" dirty="0"/>
            <a:t>First instance of telepathology occurs with the real-time “television microscopy” service established between Mass General Hospital and Logan Airport Medical Station</a:t>
          </a:r>
        </a:p>
      </dsp:txBody>
      <dsp:txXfrm>
        <a:off x="404510" y="776325"/>
        <a:ext cx="2387598" cy="1126433"/>
      </dsp:txXfrm>
    </dsp:sp>
    <dsp:sp modelId="{F922E75A-EFF5-0944-ACCB-03ED81582BA2}">
      <dsp:nvSpPr>
        <dsp:cNvPr id="0" name=""/>
        <dsp:cNvSpPr/>
      </dsp:nvSpPr>
      <dsp:spPr>
        <a:xfrm>
          <a:off x="404510" y="380551"/>
          <a:ext cx="2387598" cy="395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b="1" kern="1200">
              <a:solidFill>
                <a:srgbClr val="00A998"/>
              </a:solidFill>
            </a:rPr>
            <a:t>1968</a:t>
          </a:r>
          <a:endParaRPr lang="en-US" sz="1500" kern="1200">
            <a:solidFill>
              <a:srgbClr val="00A998"/>
            </a:solidFill>
          </a:endParaRPr>
        </a:p>
      </dsp:txBody>
      <dsp:txXfrm>
        <a:off x="404510" y="380551"/>
        <a:ext cx="2387598" cy="395773"/>
      </dsp:txXfrm>
    </dsp:sp>
    <dsp:sp modelId="{1A33E8B3-E8C7-4E4E-84F1-3C879B479457}">
      <dsp:nvSpPr>
        <dsp:cNvPr id="0" name=""/>
        <dsp:cNvSpPr/>
      </dsp:nvSpPr>
      <dsp:spPr>
        <a:xfrm>
          <a:off x="206623" y="776325"/>
          <a:ext cx="0" cy="1126433"/>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9AEDEB5-0253-B245-99DD-751C623A3B48}">
      <dsp:nvSpPr>
        <dsp:cNvPr id="0" name=""/>
        <dsp:cNvSpPr/>
      </dsp:nvSpPr>
      <dsp:spPr>
        <a:xfrm>
          <a:off x="170392" y="1867138"/>
          <a:ext cx="71239" cy="71239"/>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02D825-2312-CF45-883D-FE6171C23807}">
      <dsp:nvSpPr>
        <dsp:cNvPr id="0" name=""/>
        <dsp:cNvSpPr/>
      </dsp:nvSpPr>
      <dsp:spPr>
        <a:xfrm rot="18900000">
          <a:off x="1500552" y="3087151"/>
          <a:ext cx="279854" cy="279854"/>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707DE1-3BBD-0547-A445-6859F3725270}">
      <dsp:nvSpPr>
        <dsp:cNvPr id="0" name=""/>
        <dsp:cNvSpPr/>
      </dsp:nvSpPr>
      <dsp:spPr>
        <a:xfrm>
          <a:off x="1531641" y="3118240"/>
          <a:ext cx="217675" cy="21767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8C8B865-454F-4746-BF1F-654A5B48FAB0}">
      <dsp:nvSpPr>
        <dsp:cNvPr id="0" name=""/>
        <dsp:cNvSpPr/>
      </dsp:nvSpPr>
      <dsp:spPr>
        <a:xfrm>
          <a:off x="1838366" y="1902758"/>
          <a:ext cx="2387598" cy="1126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4775" rIns="0" bIns="69850" numCol="1" spcCol="1270" anchor="ctr" anchorCtr="0">
          <a:noAutofit/>
        </a:bodyPr>
        <a:lstStyle/>
        <a:p>
          <a:pPr marL="0" lvl="0" indent="0" algn="l" defTabSz="488950">
            <a:lnSpc>
              <a:spcPct val="90000"/>
            </a:lnSpc>
            <a:spcBef>
              <a:spcPct val="0"/>
            </a:spcBef>
            <a:spcAft>
              <a:spcPct val="35000"/>
            </a:spcAft>
            <a:buNone/>
          </a:pPr>
          <a:r>
            <a:rPr lang="en-US" sz="1100" kern="1200"/>
            <a:t>The term “telepathology” is </a:t>
          </a:r>
          <a:br>
            <a:rPr lang="en-US" sz="1100" kern="1200"/>
          </a:br>
          <a:r>
            <a:rPr lang="en-US" sz="1100" kern="1200"/>
            <a:t>coined by American pathologist </a:t>
          </a:r>
          <a:br>
            <a:rPr lang="en-US" sz="1100" kern="1200"/>
          </a:br>
          <a:r>
            <a:rPr lang="en-US" sz="1100" kern="1200"/>
            <a:t>Dr. Ronald S. Weinstein</a:t>
          </a:r>
        </a:p>
      </dsp:txBody>
      <dsp:txXfrm>
        <a:off x="1838366" y="1902758"/>
        <a:ext cx="2387598" cy="1126433"/>
      </dsp:txXfrm>
    </dsp:sp>
    <dsp:sp modelId="{1B3DA44D-2CE5-DB4B-94A8-189CEBE775C4}">
      <dsp:nvSpPr>
        <dsp:cNvPr id="0" name=""/>
        <dsp:cNvSpPr/>
      </dsp:nvSpPr>
      <dsp:spPr>
        <a:xfrm>
          <a:off x="1838366" y="3029191"/>
          <a:ext cx="2387598" cy="395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b="1" kern="1200">
              <a:solidFill>
                <a:srgbClr val="00A998"/>
              </a:solidFill>
            </a:rPr>
            <a:t>1986</a:t>
          </a:r>
          <a:endParaRPr lang="en-US" sz="1500" kern="1200">
            <a:solidFill>
              <a:srgbClr val="00A998"/>
            </a:solidFill>
          </a:endParaRPr>
        </a:p>
      </dsp:txBody>
      <dsp:txXfrm>
        <a:off x="1838366" y="3029191"/>
        <a:ext cx="2387598" cy="395773"/>
      </dsp:txXfrm>
    </dsp:sp>
    <dsp:sp modelId="{C997158F-EC1D-B74E-8FFF-232989338D50}">
      <dsp:nvSpPr>
        <dsp:cNvPr id="0" name=""/>
        <dsp:cNvSpPr/>
      </dsp:nvSpPr>
      <dsp:spPr>
        <a:xfrm>
          <a:off x="1640479" y="1902758"/>
          <a:ext cx="0" cy="1126433"/>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6237CB3-7937-2F4B-8BCD-53A8452DCCC3}">
      <dsp:nvSpPr>
        <dsp:cNvPr id="0" name=""/>
        <dsp:cNvSpPr/>
      </dsp:nvSpPr>
      <dsp:spPr>
        <a:xfrm>
          <a:off x="1604248" y="1867138"/>
          <a:ext cx="71239" cy="71239"/>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6CCDB7-F4B4-2F4F-9B8C-DB3621BB2CD9}">
      <dsp:nvSpPr>
        <dsp:cNvPr id="0" name=""/>
        <dsp:cNvSpPr/>
      </dsp:nvSpPr>
      <dsp:spPr>
        <a:xfrm rot="8100000">
          <a:off x="2934408" y="438511"/>
          <a:ext cx="279854" cy="279854"/>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BFAA60-C372-204D-8BB8-405AC8BBC097}">
      <dsp:nvSpPr>
        <dsp:cNvPr id="0" name=""/>
        <dsp:cNvSpPr/>
      </dsp:nvSpPr>
      <dsp:spPr>
        <a:xfrm>
          <a:off x="2965497" y="469600"/>
          <a:ext cx="217675" cy="21767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F003E5D-E3C6-6E47-ADB0-83F135761591}">
      <dsp:nvSpPr>
        <dsp:cNvPr id="0" name=""/>
        <dsp:cNvSpPr/>
      </dsp:nvSpPr>
      <dsp:spPr>
        <a:xfrm>
          <a:off x="3272222" y="776325"/>
          <a:ext cx="2387598" cy="1126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ctr" anchorCtr="0">
          <a:noAutofit/>
        </a:bodyPr>
        <a:lstStyle/>
        <a:p>
          <a:pPr marL="0" lvl="0" indent="0" algn="l" defTabSz="488950">
            <a:lnSpc>
              <a:spcPct val="90000"/>
            </a:lnSpc>
            <a:spcBef>
              <a:spcPct val="0"/>
            </a:spcBef>
            <a:spcAft>
              <a:spcPct val="35000"/>
            </a:spcAft>
            <a:buNone/>
          </a:pPr>
          <a:r>
            <a:rPr lang="en-US" sz="1100" kern="1200"/>
            <a:t>Virtual microscopy and whole slide imaging (WSI) gains traction in research</a:t>
          </a:r>
        </a:p>
      </dsp:txBody>
      <dsp:txXfrm>
        <a:off x="3272222" y="776325"/>
        <a:ext cx="2387598" cy="1126433"/>
      </dsp:txXfrm>
    </dsp:sp>
    <dsp:sp modelId="{256A45BD-F0C2-B844-B5DF-295F089777FD}">
      <dsp:nvSpPr>
        <dsp:cNvPr id="0" name=""/>
        <dsp:cNvSpPr/>
      </dsp:nvSpPr>
      <dsp:spPr>
        <a:xfrm>
          <a:off x="3272222" y="380551"/>
          <a:ext cx="2387598" cy="395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b="1" kern="1200">
              <a:solidFill>
                <a:srgbClr val="00A998"/>
              </a:solidFill>
            </a:rPr>
            <a:t>1990s</a:t>
          </a:r>
          <a:endParaRPr lang="en-US" sz="1500" kern="1200">
            <a:solidFill>
              <a:srgbClr val="00A998"/>
            </a:solidFill>
          </a:endParaRPr>
        </a:p>
      </dsp:txBody>
      <dsp:txXfrm>
        <a:off x="3272222" y="380551"/>
        <a:ext cx="2387598" cy="395773"/>
      </dsp:txXfrm>
    </dsp:sp>
    <dsp:sp modelId="{1D3C9478-034B-9349-82FC-B3AD27DEF640}">
      <dsp:nvSpPr>
        <dsp:cNvPr id="0" name=""/>
        <dsp:cNvSpPr/>
      </dsp:nvSpPr>
      <dsp:spPr>
        <a:xfrm>
          <a:off x="3074335" y="776325"/>
          <a:ext cx="0" cy="1126433"/>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3F848E9-4146-5D40-994D-744284C65A4C}">
      <dsp:nvSpPr>
        <dsp:cNvPr id="0" name=""/>
        <dsp:cNvSpPr/>
      </dsp:nvSpPr>
      <dsp:spPr>
        <a:xfrm>
          <a:off x="3038104" y="1867138"/>
          <a:ext cx="71239" cy="71239"/>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11CDDA-93B4-3941-A809-3A167FA61884}">
      <dsp:nvSpPr>
        <dsp:cNvPr id="0" name=""/>
        <dsp:cNvSpPr/>
      </dsp:nvSpPr>
      <dsp:spPr>
        <a:xfrm rot="18900000">
          <a:off x="4368264" y="3087151"/>
          <a:ext cx="279854" cy="279854"/>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B699DD-6709-B640-A84B-5B23D74A55DB}">
      <dsp:nvSpPr>
        <dsp:cNvPr id="0" name=""/>
        <dsp:cNvSpPr/>
      </dsp:nvSpPr>
      <dsp:spPr>
        <a:xfrm>
          <a:off x="4399354" y="3118240"/>
          <a:ext cx="217675" cy="21767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AD1DDD8-E18A-6642-9F4A-29ACDE77C741}">
      <dsp:nvSpPr>
        <dsp:cNvPr id="0" name=""/>
        <dsp:cNvSpPr/>
      </dsp:nvSpPr>
      <dsp:spPr>
        <a:xfrm>
          <a:off x="4706078" y="1902758"/>
          <a:ext cx="2387598" cy="1126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4775" rIns="0" bIns="69850" numCol="1" spcCol="1270" anchor="ctr" anchorCtr="0">
          <a:noAutofit/>
        </a:bodyPr>
        <a:lstStyle/>
        <a:p>
          <a:pPr marL="0" lvl="0" indent="0" algn="l" defTabSz="488950">
            <a:lnSpc>
              <a:spcPct val="90000"/>
            </a:lnSpc>
            <a:spcBef>
              <a:spcPct val="0"/>
            </a:spcBef>
            <a:spcAft>
              <a:spcPct val="35000"/>
            </a:spcAft>
            <a:buNone/>
          </a:pPr>
          <a:r>
            <a:rPr lang="en-US" sz="1100" kern="1200"/>
            <a:t>As digital slide scanners become commercially available, whole slide imaging becomes more widespread</a:t>
          </a:r>
        </a:p>
      </dsp:txBody>
      <dsp:txXfrm>
        <a:off x="4706078" y="1902758"/>
        <a:ext cx="2387598" cy="1126433"/>
      </dsp:txXfrm>
    </dsp:sp>
    <dsp:sp modelId="{EA6F6F36-6E87-DC41-84F9-768221160609}">
      <dsp:nvSpPr>
        <dsp:cNvPr id="0" name=""/>
        <dsp:cNvSpPr/>
      </dsp:nvSpPr>
      <dsp:spPr>
        <a:xfrm>
          <a:off x="4706078" y="3029191"/>
          <a:ext cx="2387598" cy="395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b="1" kern="1200">
              <a:solidFill>
                <a:srgbClr val="00A998"/>
              </a:solidFill>
            </a:rPr>
            <a:t>2000s</a:t>
          </a:r>
          <a:endParaRPr lang="en-US" sz="1500" kern="1200">
            <a:solidFill>
              <a:srgbClr val="00A998"/>
            </a:solidFill>
          </a:endParaRPr>
        </a:p>
      </dsp:txBody>
      <dsp:txXfrm>
        <a:off x="4706078" y="3029191"/>
        <a:ext cx="2387598" cy="395773"/>
      </dsp:txXfrm>
    </dsp:sp>
    <dsp:sp modelId="{0A86E86C-0803-A04B-85DC-346790A50E0E}">
      <dsp:nvSpPr>
        <dsp:cNvPr id="0" name=""/>
        <dsp:cNvSpPr/>
      </dsp:nvSpPr>
      <dsp:spPr>
        <a:xfrm>
          <a:off x="4508191" y="1902758"/>
          <a:ext cx="0" cy="1126433"/>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01CC724-1C01-4F4E-A927-1D9FE71D279F}">
      <dsp:nvSpPr>
        <dsp:cNvPr id="0" name=""/>
        <dsp:cNvSpPr/>
      </dsp:nvSpPr>
      <dsp:spPr>
        <a:xfrm>
          <a:off x="4471960" y="1867138"/>
          <a:ext cx="71239" cy="71239"/>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19C0BE-7449-1F42-8352-7A728F670CF6}">
      <dsp:nvSpPr>
        <dsp:cNvPr id="0" name=""/>
        <dsp:cNvSpPr/>
      </dsp:nvSpPr>
      <dsp:spPr>
        <a:xfrm rot="8100000">
          <a:off x="5802120" y="438511"/>
          <a:ext cx="279854" cy="279854"/>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8955D7-E7FB-324D-BD6A-AEC453C320A2}">
      <dsp:nvSpPr>
        <dsp:cNvPr id="0" name=""/>
        <dsp:cNvSpPr/>
      </dsp:nvSpPr>
      <dsp:spPr>
        <a:xfrm>
          <a:off x="5833210" y="469600"/>
          <a:ext cx="217675" cy="21767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DBE38A9-76AF-CE4A-861E-BAD9BE017DB3}">
      <dsp:nvSpPr>
        <dsp:cNvPr id="0" name=""/>
        <dsp:cNvSpPr/>
      </dsp:nvSpPr>
      <dsp:spPr>
        <a:xfrm>
          <a:off x="6139934" y="776325"/>
          <a:ext cx="2387598" cy="1126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ctr" anchorCtr="0">
          <a:noAutofit/>
        </a:bodyPr>
        <a:lstStyle/>
        <a:p>
          <a:pPr marL="0" lvl="0" indent="0" algn="l" defTabSz="488950">
            <a:lnSpc>
              <a:spcPct val="90000"/>
            </a:lnSpc>
            <a:spcBef>
              <a:spcPct val="0"/>
            </a:spcBef>
            <a:spcAft>
              <a:spcPct val="35000"/>
            </a:spcAft>
            <a:buNone/>
          </a:pPr>
          <a:r>
            <a:rPr lang="en-US" sz="1100" kern="1200"/>
            <a:t>The Philips </a:t>
          </a:r>
          <a:r>
            <a:rPr lang="en-US" sz="1100" kern="1200" err="1"/>
            <a:t>IntelliSite</a:t>
          </a:r>
          <a:r>
            <a:rPr lang="en-US" sz="1100" kern="1200"/>
            <a:t> Pathology Solution becomes the first WSI scanner approved by the FDA </a:t>
          </a:r>
        </a:p>
      </dsp:txBody>
      <dsp:txXfrm>
        <a:off x="6139934" y="776325"/>
        <a:ext cx="2387598" cy="1126433"/>
      </dsp:txXfrm>
    </dsp:sp>
    <dsp:sp modelId="{4321D1F6-F3D5-A042-AFE2-79DDC970D4CB}">
      <dsp:nvSpPr>
        <dsp:cNvPr id="0" name=""/>
        <dsp:cNvSpPr/>
      </dsp:nvSpPr>
      <dsp:spPr>
        <a:xfrm>
          <a:off x="6139934" y="380551"/>
          <a:ext cx="2387598" cy="395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b="1" kern="1200">
              <a:solidFill>
                <a:srgbClr val="00A998"/>
              </a:solidFill>
            </a:rPr>
            <a:t>2017</a:t>
          </a:r>
          <a:endParaRPr lang="en-US" sz="1500" kern="1200">
            <a:solidFill>
              <a:srgbClr val="00A998"/>
            </a:solidFill>
          </a:endParaRPr>
        </a:p>
      </dsp:txBody>
      <dsp:txXfrm>
        <a:off x="6139934" y="380551"/>
        <a:ext cx="2387598" cy="395773"/>
      </dsp:txXfrm>
    </dsp:sp>
    <dsp:sp modelId="{2C6FCCE4-210A-6F4B-9D9A-272137734413}">
      <dsp:nvSpPr>
        <dsp:cNvPr id="0" name=""/>
        <dsp:cNvSpPr/>
      </dsp:nvSpPr>
      <dsp:spPr>
        <a:xfrm>
          <a:off x="5942047" y="776325"/>
          <a:ext cx="0" cy="1126433"/>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8130AE6-8D50-734E-A0DF-7D18FBC5F889}">
      <dsp:nvSpPr>
        <dsp:cNvPr id="0" name=""/>
        <dsp:cNvSpPr/>
      </dsp:nvSpPr>
      <dsp:spPr>
        <a:xfrm>
          <a:off x="5905817" y="1867138"/>
          <a:ext cx="71239" cy="71239"/>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5D3C66-569E-9C47-8E8B-E9C825631F72}">
      <dsp:nvSpPr>
        <dsp:cNvPr id="0" name=""/>
        <dsp:cNvSpPr/>
      </dsp:nvSpPr>
      <dsp:spPr>
        <a:xfrm rot="18900000">
          <a:off x="7235976" y="3087151"/>
          <a:ext cx="279854" cy="279854"/>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977EEE-654C-8641-B142-B946DFE9970F}">
      <dsp:nvSpPr>
        <dsp:cNvPr id="0" name=""/>
        <dsp:cNvSpPr/>
      </dsp:nvSpPr>
      <dsp:spPr>
        <a:xfrm>
          <a:off x="7267066" y="3118240"/>
          <a:ext cx="217675" cy="21767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BA71F2A-9704-3947-8820-8DC8277BCC04}">
      <dsp:nvSpPr>
        <dsp:cNvPr id="0" name=""/>
        <dsp:cNvSpPr/>
      </dsp:nvSpPr>
      <dsp:spPr>
        <a:xfrm>
          <a:off x="7573790" y="1902758"/>
          <a:ext cx="2387598" cy="1126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4775" rIns="0" bIns="69850" numCol="1" spcCol="1270" anchor="ctr" anchorCtr="0">
          <a:noAutofit/>
        </a:bodyPr>
        <a:lstStyle/>
        <a:p>
          <a:pPr marL="0" lvl="0" indent="0" algn="l" defTabSz="488950">
            <a:lnSpc>
              <a:spcPct val="90000"/>
            </a:lnSpc>
            <a:spcBef>
              <a:spcPct val="0"/>
            </a:spcBef>
            <a:spcAft>
              <a:spcPct val="35000"/>
            </a:spcAft>
            <a:buNone/>
          </a:pPr>
          <a:r>
            <a:rPr lang="en-US" sz="1100" kern="1200" err="1"/>
            <a:t>IDx</a:t>
          </a:r>
          <a:r>
            <a:rPr lang="en-US" sz="1100" kern="1200"/>
            <a:t>-DR becomes the first medical device approved by the FDA to conduct diagnosis using AI </a:t>
          </a:r>
        </a:p>
      </dsp:txBody>
      <dsp:txXfrm>
        <a:off x="7573790" y="1902758"/>
        <a:ext cx="2387598" cy="1126433"/>
      </dsp:txXfrm>
    </dsp:sp>
    <dsp:sp modelId="{A9F561FD-ACAE-624B-AC9A-07EE5D9D67C7}">
      <dsp:nvSpPr>
        <dsp:cNvPr id="0" name=""/>
        <dsp:cNvSpPr/>
      </dsp:nvSpPr>
      <dsp:spPr>
        <a:xfrm>
          <a:off x="7573790" y="3029191"/>
          <a:ext cx="2387598" cy="395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b="1" kern="1200">
              <a:solidFill>
                <a:srgbClr val="00A998"/>
              </a:solidFill>
            </a:rPr>
            <a:t>2018</a:t>
          </a:r>
          <a:endParaRPr lang="en-US" sz="1500" kern="1200">
            <a:solidFill>
              <a:srgbClr val="00A998"/>
            </a:solidFill>
          </a:endParaRPr>
        </a:p>
      </dsp:txBody>
      <dsp:txXfrm>
        <a:off x="7573790" y="3029191"/>
        <a:ext cx="2387598" cy="395773"/>
      </dsp:txXfrm>
    </dsp:sp>
    <dsp:sp modelId="{36D1CE2E-B124-8248-B399-30EB53719D8F}">
      <dsp:nvSpPr>
        <dsp:cNvPr id="0" name=""/>
        <dsp:cNvSpPr/>
      </dsp:nvSpPr>
      <dsp:spPr>
        <a:xfrm>
          <a:off x="7375903" y="1902758"/>
          <a:ext cx="0" cy="1126433"/>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601B605-F1E7-5D41-A97B-D04F0962B76E}">
      <dsp:nvSpPr>
        <dsp:cNvPr id="0" name=""/>
        <dsp:cNvSpPr/>
      </dsp:nvSpPr>
      <dsp:spPr>
        <a:xfrm>
          <a:off x="7339673" y="1867138"/>
          <a:ext cx="71239" cy="71239"/>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03E481-C7F0-604B-8DC4-308F3CFE09CC}">
      <dsp:nvSpPr>
        <dsp:cNvPr id="0" name=""/>
        <dsp:cNvSpPr/>
      </dsp:nvSpPr>
      <dsp:spPr>
        <a:xfrm rot="8100000">
          <a:off x="8669832" y="438511"/>
          <a:ext cx="279854" cy="279854"/>
        </a:xfrm>
        <a:prstGeom prst="teardrop">
          <a:avLst>
            <a:gd name="adj" fmla="val 11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D0578F-0F38-CB41-96F2-FED313903A29}">
      <dsp:nvSpPr>
        <dsp:cNvPr id="0" name=""/>
        <dsp:cNvSpPr/>
      </dsp:nvSpPr>
      <dsp:spPr>
        <a:xfrm>
          <a:off x="8700922" y="469600"/>
          <a:ext cx="217675" cy="21767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3B74198E-BBEB-814C-9D8A-F93EB3339BB8}">
      <dsp:nvSpPr>
        <dsp:cNvPr id="0" name=""/>
        <dsp:cNvSpPr/>
      </dsp:nvSpPr>
      <dsp:spPr>
        <a:xfrm>
          <a:off x="9007646" y="776325"/>
          <a:ext cx="2387598" cy="1126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69850" rIns="69850" bIns="104775" numCol="1" spcCol="1270" anchor="ctr" anchorCtr="0">
          <a:noAutofit/>
        </a:bodyPr>
        <a:lstStyle/>
        <a:p>
          <a:pPr marL="0" lvl="0" indent="0" algn="l" defTabSz="488950">
            <a:lnSpc>
              <a:spcPct val="90000"/>
            </a:lnSpc>
            <a:spcBef>
              <a:spcPct val="0"/>
            </a:spcBef>
            <a:spcAft>
              <a:spcPct val="35000"/>
            </a:spcAft>
            <a:buNone/>
          </a:pPr>
          <a:r>
            <a:rPr lang="en-US" sz="1100" kern="1200"/>
            <a:t>The first AI tool for primary diagnosis, Paige Prostate, receives FDA authorization to assist in detecting prostate cancer on slides</a:t>
          </a:r>
        </a:p>
      </dsp:txBody>
      <dsp:txXfrm>
        <a:off x="9007646" y="776325"/>
        <a:ext cx="2387598" cy="1126433"/>
      </dsp:txXfrm>
    </dsp:sp>
    <dsp:sp modelId="{2322275A-D4B2-F249-B95C-70729F0A2C94}">
      <dsp:nvSpPr>
        <dsp:cNvPr id="0" name=""/>
        <dsp:cNvSpPr/>
      </dsp:nvSpPr>
      <dsp:spPr>
        <a:xfrm>
          <a:off x="9007646" y="380551"/>
          <a:ext cx="2387598" cy="395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95250" bIns="0" numCol="1" spcCol="1270" anchor="ctr" anchorCtr="0">
          <a:noAutofit/>
        </a:bodyPr>
        <a:lstStyle/>
        <a:p>
          <a:pPr marL="0" lvl="0" indent="0" algn="l" defTabSz="666750">
            <a:lnSpc>
              <a:spcPct val="90000"/>
            </a:lnSpc>
            <a:spcBef>
              <a:spcPct val="0"/>
            </a:spcBef>
            <a:spcAft>
              <a:spcPct val="35000"/>
            </a:spcAft>
            <a:buNone/>
            <a:defRPr b="1"/>
          </a:pPr>
          <a:r>
            <a:rPr lang="en-US" sz="1500" b="1" kern="1200">
              <a:solidFill>
                <a:srgbClr val="00A998"/>
              </a:solidFill>
            </a:rPr>
            <a:t>2021</a:t>
          </a:r>
          <a:endParaRPr lang="en-US" sz="1500" kern="1200">
            <a:solidFill>
              <a:srgbClr val="00A998"/>
            </a:solidFill>
          </a:endParaRPr>
        </a:p>
      </dsp:txBody>
      <dsp:txXfrm>
        <a:off x="9007646" y="380551"/>
        <a:ext cx="2387598" cy="395773"/>
      </dsp:txXfrm>
    </dsp:sp>
    <dsp:sp modelId="{4BAB7239-8BDC-5844-8326-3E9DFA248557}">
      <dsp:nvSpPr>
        <dsp:cNvPr id="0" name=""/>
        <dsp:cNvSpPr/>
      </dsp:nvSpPr>
      <dsp:spPr>
        <a:xfrm>
          <a:off x="8809759" y="776325"/>
          <a:ext cx="0" cy="1126433"/>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44A8F68-7B81-5640-97AD-273BD425B10F}">
      <dsp:nvSpPr>
        <dsp:cNvPr id="0" name=""/>
        <dsp:cNvSpPr/>
      </dsp:nvSpPr>
      <dsp:spPr>
        <a:xfrm>
          <a:off x="8773529" y="1867138"/>
          <a:ext cx="71239" cy="71239"/>
        </a:xfrm>
        <a:prstGeom prst="ellipse">
          <a:avLst/>
        </a:prstGeom>
        <a:solidFill>
          <a:schemeClr val="accent1">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409299-BE14-D749-82A1-58BFF01A790A}">
      <dsp:nvSpPr>
        <dsp:cNvPr id="0" name=""/>
        <dsp:cNvSpPr/>
      </dsp:nvSpPr>
      <dsp:spPr>
        <a:xfrm>
          <a:off x="3230" y="52376"/>
          <a:ext cx="3149798" cy="37440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b="1" kern="1200">
              <a:solidFill>
                <a:schemeClr val="accent2"/>
              </a:solidFill>
            </a:rPr>
            <a:t>Multidisciplinary team meetings</a:t>
          </a:r>
        </a:p>
      </dsp:txBody>
      <dsp:txXfrm>
        <a:off x="3230" y="52376"/>
        <a:ext cx="3149798" cy="374400"/>
      </dsp:txXfrm>
    </dsp:sp>
    <dsp:sp modelId="{D81DE675-540A-864A-A4F9-FC1FDA08A397}">
      <dsp:nvSpPr>
        <dsp:cNvPr id="0" name=""/>
        <dsp:cNvSpPr/>
      </dsp:nvSpPr>
      <dsp:spPr>
        <a:xfrm>
          <a:off x="3230" y="426776"/>
          <a:ext cx="3149798" cy="1554527"/>
        </a:xfrm>
        <a:prstGeom prst="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ctr" anchorCtr="0">
          <a:noAutofit/>
        </a:bodyPr>
        <a:lstStyle/>
        <a:p>
          <a:pPr marL="0" lvl="1" indent="0" algn="ctr" defTabSz="577850">
            <a:lnSpc>
              <a:spcPct val="90000"/>
            </a:lnSpc>
            <a:spcBef>
              <a:spcPct val="0"/>
            </a:spcBef>
            <a:spcAft>
              <a:spcPct val="15000"/>
            </a:spcAft>
            <a:buNone/>
            <a:tabLst>
              <a:tab pos="160338" algn="l"/>
            </a:tabLst>
          </a:pPr>
          <a:r>
            <a:rPr lang="en-US" sz="1300" kern="1200"/>
            <a:t>Digital pathology systems can be used to share and review pathology digital images among healthcare professionals from different medical domains, improving the quality of medical education and training.</a:t>
          </a:r>
        </a:p>
      </dsp:txBody>
      <dsp:txXfrm>
        <a:off x="3230" y="426776"/>
        <a:ext cx="3149798" cy="1554527"/>
      </dsp:txXfrm>
    </dsp:sp>
    <dsp:sp modelId="{DED6EE79-DF17-0141-96A3-25283DA6FAAE}">
      <dsp:nvSpPr>
        <dsp:cNvPr id="0" name=""/>
        <dsp:cNvSpPr/>
      </dsp:nvSpPr>
      <dsp:spPr>
        <a:xfrm>
          <a:off x="3594000" y="52376"/>
          <a:ext cx="3149798" cy="37440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b="1" kern="1200">
              <a:solidFill>
                <a:schemeClr val="accent2"/>
              </a:solidFill>
            </a:rPr>
            <a:t>Image Analysis</a:t>
          </a:r>
        </a:p>
      </dsp:txBody>
      <dsp:txXfrm>
        <a:off x="3594000" y="52376"/>
        <a:ext cx="3149798" cy="374400"/>
      </dsp:txXfrm>
    </dsp:sp>
    <dsp:sp modelId="{D67984F0-04EC-BC4D-9DEB-589BA5916ED2}">
      <dsp:nvSpPr>
        <dsp:cNvPr id="0" name=""/>
        <dsp:cNvSpPr/>
      </dsp:nvSpPr>
      <dsp:spPr>
        <a:xfrm>
          <a:off x="3594000" y="426776"/>
          <a:ext cx="3149798" cy="1554527"/>
        </a:xfrm>
        <a:prstGeom prst="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ctr" anchorCtr="0">
          <a:noAutofit/>
        </a:bodyPr>
        <a:lstStyle/>
        <a:p>
          <a:pPr marL="0" lvl="1" indent="0" algn="ctr" defTabSz="577850">
            <a:lnSpc>
              <a:spcPct val="90000"/>
            </a:lnSpc>
            <a:spcBef>
              <a:spcPct val="0"/>
            </a:spcBef>
            <a:spcAft>
              <a:spcPct val="15000"/>
            </a:spcAft>
            <a:buNone/>
            <a:tabLst>
              <a:tab pos="106363" algn="l"/>
            </a:tabLst>
          </a:pPr>
          <a:r>
            <a:rPr lang="en-US" sz="1300" kern="1200"/>
            <a:t>Image analysis is being increasingly used for IHC quantification of predictive and prognostic biomarkers, increasing the accuracy and standardization of biomarker quantification. </a:t>
          </a:r>
        </a:p>
      </dsp:txBody>
      <dsp:txXfrm>
        <a:off x="3594000" y="426776"/>
        <a:ext cx="3149798" cy="1554527"/>
      </dsp:txXfrm>
    </dsp:sp>
    <dsp:sp modelId="{139C040D-8F98-D446-8928-4F9EFA6F0D25}">
      <dsp:nvSpPr>
        <dsp:cNvPr id="0" name=""/>
        <dsp:cNvSpPr/>
      </dsp:nvSpPr>
      <dsp:spPr>
        <a:xfrm>
          <a:off x="7184770" y="52376"/>
          <a:ext cx="3149798" cy="37440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b="1" kern="1200">
              <a:solidFill>
                <a:schemeClr val="accent2"/>
              </a:solidFill>
            </a:rPr>
            <a:t>Future Technologies</a:t>
          </a:r>
        </a:p>
      </dsp:txBody>
      <dsp:txXfrm>
        <a:off x="7184770" y="52376"/>
        <a:ext cx="3149798" cy="374400"/>
      </dsp:txXfrm>
    </dsp:sp>
    <dsp:sp modelId="{CB4B889E-54F3-414F-BDAC-AE9F28FD6321}">
      <dsp:nvSpPr>
        <dsp:cNvPr id="0" name=""/>
        <dsp:cNvSpPr/>
      </dsp:nvSpPr>
      <dsp:spPr>
        <a:xfrm>
          <a:off x="7184770" y="426776"/>
          <a:ext cx="3149798" cy="1554527"/>
        </a:xfrm>
        <a:prstGeom prst="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ctr" anchorCtr="0">
          <a:noAutofit/>
        </a:bodyPr>
        <a:lstStyle/>
        <a:p>
          <a:pPr marL="0" lvl="1" indent="0" algn="ctr" defTabSz="577850">
            <a:lnSpc>
              <a:spcPct val="90000"/>
            </a:lnSpc>
            <a:spcBef>
              <a:spcPct val="0"/>
            </a:spcBef>
            <a:spcAft>
              <a:spcPct val="15000"/>
            </a:spcAft>
            <a:buNone/>
            <a:tabLst>
              <a:tab pos="160338" algn="l"/>
            </a:tabLst>
          </a:pPr>
          <a:r>
            <a:rPr lang="en-US" sz="1300" kern="1200"/>
            <a:t>Multispectral imaging and slide-less pathology imaging techniques like multiphoton imaging and fluorescence imitating bright-field imaging (FIBI) are currently emerging clinical pathology research topics, but have the potential to significantly advance pathology as a discipline. </a:t>
          </a:r>
        </a:p>
      </dsp:txBody>
      <dsp:txXfrm>
        <a:off x="7184770" y="426776"/>
        <a:ext cx="3149798" cy="15545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C3CFDB-F2F3-C34B-8CA6-1F552795533B}">
      <dsp:nvSpPr>
        <dsp:cNvPr id="0" name=""/>
        <dsp:cNvSpPr/>
      </dsp:nvSpPr>
      <dsp:spPr>
        <a:xfrm>
          <a:off x="3230" y="126936"/>
          <a:ext cx="3149798" cy="457417"/>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b="1" kern="1200">
              <a:solidFill>
                <a:schemeClr val="accent2"/>
              </a:solidFill>
            </a:rPr>
            <a:t>Primary diagnosis</a:t>
          </a:r>
        </a:p>
      </dsp:txBody>
      <dsp:txXfrm>
        <a:off x="3230" y="126936"/>
        <a:ext cx="3149798" cy="457417"/>
      </dsp:txXfrm>
    </dsp:sp>
    <dsp:sp modelId="{FC0695F0-0D27-754F-BDE3-71714E8189FD}">
      <dsp:nvSpPr>
        <dsp:cNvPr id="0" name=""/>
        <dsp:cNvSpPr/>
      </dsp:nvSpPr>
      <dsp:spPr>
        <a:xfrm>
          <a:off x="3230" y="584353"/>
          <a:ext cx="3149798" cy="1552297"/>
        </a:xfrm>
        <a:prstGeom prst="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ctr" anchorCtr="0">
          <a:noAutofit/>
        </a:bodyPr>
        <a:lstStyle/>
        <a:p>
          <a:pPr marL="0" lvl="1" indent="0" algn="ctr" defTabSz="577850">
            <a:lnSpc>
              <a:spcPct val="90000"/>
            </a:lnSpc>
            <a:spcBef>
              <a:spcPct val="0"/>
            </a:spcBef>
            <a:spcAft>
              <a:spcPct val="15000"/>
            </a:spcAft>
            <a:buFont typeface="Arial" panose="020B0604020202020204" pitchFamily="34" charset="0"/>
            <a:buNone/>
            <a:tabLst/>
          </a:pPr>
          <a:r>
            <a:rPr lang="en-US" sz="1300" kern="1200"/>
            <a:t>Digital pathology allows pathologists to review slides at sufficient resolution for a diagnosis without a microscope, increasing efficiency, speed and accuracy. </a:t>
          </a:r>
        </a:p>
      </dsp:txBody>
      <dsp:txXfrm>
        <a:off x="3230" y="584353"/>
        <a:ext cx="3149798" cy="1552297"/>
      </dsp:txXfrm>
    </dsp:sp>
    <dsp:sp modelId="{3CA27797-F926-474C-8688-458E457D30E5}">
      <dsp:nvSpPr>
        <dsp:cNvPr id="0" name=""/>
        <dsp:cNvSpPr/>
      </dsp:nvSpPr>
      <dsp:spPr>
        <a:xfrm>
          <a:off x="3594000" y="126936"/>
          <a:ext cx="3149798" cy="457417"/>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b="1" kern="1200">
              <a:solidFill>
                <a:schemeClr val="accent2"/>
              </a:solidFill>
            </a:rPr>
            <a:t>Remote consultations (Telepathology)</a:t>
          </a:r>
        </a:p>
      </dsp:txBody>
      <dsp:txXfrm>
        <a:off x="3594000" y="126936"/>
        <a:ext cx="3149798" cy="457417"/>
      </dsp:txXfrm>
    </dsp:sp>
    <dsp:sp modelId="{035D4E06-9D5D-264F-96C9-470D9910A2D6}">
      <dsp:nvSpPr>
        <dsp:cNvPr id="0" name=""/>
        <dsp:cNvSpPr/>
      </dsp:nvSpPr>
      <dsp:spPr>
        <a:xfrm>
          <a:off x="3594000" y="584353"/>
          <a:ext cx="3149798" cy="1552297"/>
        </a:xfrm>
        <a:prstGeom prst="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ctr" anchorCtr="0">
          <a:noAutofit/>
        </a:bodyPr>
        <a:lstStyle/>
        <a:p>
          <a:pPr marL="0" lvl="1" indent="0" algn="ctr" defTabSz="577850">
            <a:lnSpc>
              <a:spcPct val="90000"/>
            </a:lnSpc>
            <a:spcBef>
              <a:spcPct val="0"/>
            </a:spcBef>
            <a:spcAft>
              <a:spcPct val="15000"/>
            </a:spcAft>
            <a:buNone/>
            <a:tabLst/>
          </a:pPr>
          <a:r>
            <a:rPr lang="en-US" sz="1300" kern="1200"/>
            <a:t>Digital pathology systems facilitate collaborative workflows both between colleagues internally and externally with experts at other institutions. It is also particularly useful for intraoperative (‘frozen section’) consultations, which involve real-time assessments of patient specimens during surgery. </a:t>
          </a:r>
        </a:p>
      </dsp:txBody>
      <dsp:txXfrm>
        <a:off x="3594000" y="584353"/>
        <a:ext cx="3149798" cy="1552297"/>
      </dsp:txXfrm>
    </dsp:sp>
    <dsp:sp modelId="{9FA95F68-92FD-6746-882B-DF4E927E34B7}">
      <dsp:nvSpPr>
        <dsp:cNvPr id="0" name=""/>
        <dsp:cNvSpPr/>
      </dsp:nvSpPr>
      <dsp:spPr>
        <a:xfrm>
          <a:off x="7184770" y="126936"/>
          <a:ext cx="3149798" cy="457417"/>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b="1" kern="1200">
              <a:solidFill>
                <a:schemeClr val="accent2"/>
              </a:solidFill>
            </a:rPr>
            <a:t>Molecular pathology</a:t>
          </a:r>
        </a:p>
      </dsp:txBody>
      <dsp:txXfrm>
        <a:off x="7184770" y="126936"/>
        <a:ext cx="3149798" cy="457417"/>
      </dsp:txXfrm>
    </dsp:sp>
    <dsp:sp modelId="{24955F9B-E270-5245-9872-E8F56BB39814}">
      <dsp:nvSpPr>
        <dsp:cNvPr id="0" name=""/>
        <dsp:cNvSpPr/>
      </dsp:nvSpPr>
      <dsp:spPr>
        <a:xfrm>
          <a:off x="7184770" y="584353"/>
          <a:ext cx="3149798" cy="1552297"/>
        </a:xfrm>
        <a:prstGeom prst="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ctr" anchorCtr="0">
          <a:noAutofit/>
        </a:bodyPr>
        <a:lstStyle/>
        <a:p>
          <a:pPr marL="0" lvl="1" indent="0" algn="ctr" defTabSz="577850">
            <a:lnSpc>
              <a:spcPct val="90000"/>
            </a:lnSpc>
            <a:spcBef>
              <a:spcPct val="0"/>
            </a:spcBef>
            <a:spcAft>
              <a:spcPct val="15000"/>
            </a:spcAft>
            <a:buNone/>
            <a:tabLst>
              <a:tab pos="160338" algn="l"/>
            </a:tabLst>
          </a:pPr>
          <a:r>
            <a:rPr lang="en-US" sz="1300" kern="1200"/>
            <a:t>Pathology laboratories are using molecular testing technologies to provide more comprehensive, accurate and personalized care to patients. </a:t>
          </a:r>
        </a:p>
      </dsp:txBody>
      <dsp:txXfrm>
        <a:off x="7184770" y="584353"/>
        <a:ext cx="3149798" cy="15522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340CB-CDE5-3542-97A3-34D3FE973BFC}">
      <dsp:nvSpPr>
        <dsp:cNvPr id="0" name=""/>
        <dsp:cNvSpPr/>
      </dsp:nvSpPr>
      <dsp:spPr>
        <a:xfrm>
          <a:off x="0" y="0"/>
          <a:ext cx="6172199" cy="132705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solidFill>
                <a:srgbClr val="00A998"/>
              </a:solidFill>
            </a:rPr>
            <a:t>Automated quantification of immunohistochemical (IHC) and immunofluorescent (IF) biomarkers</a:t>
          </a:r>
        </a:p>
      </dsp:txBody>
      <dsp:txXfrm>
        <a:off x="1367145" y="0"/>
        <a:ext cx="4805054" cy="1327050"/>
      </dsp:txXfrm>
    </dsp:sp>
    <dsp:sp modelId="{D4C94AB3-9F4A-B64B-A245-60A3B507A6DA}">
      <dsp:nvSpPr>
        <dsp:cNvPr id="0" name=""/>
        <dsp:cNvSpPr/>
      </dsp:nvSpPr>
      <dsp:spPr>
        <a:xfrm>
          <a:off x="132705" y="127863"/>
          <a:ext cx="1234440" cy="1061640"/>
        </a:xfrm>
        <a:prstGeom prst="rect">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C9917AF-6D60-6F42-8549-FBB28C1219DC}">
      <dsp:nvSpPr>
        <dsp:cNvPr id="0" name=""/>
        <dsp:cNvSpPr/>
      </dsp:nvSpPr>
      <dsp:spPr>
        <a:xfrm>
          <a:off x="0" y="1459755"/>
          <a:ext cx="6172199" cy="132705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solidFill>
                <a:srgbClr val="00A998"/>
              </a:solidFill>
            </a:rPr>
            <a:t>Counting mitotic figures and lymphocytes</a:t>
          </a:r>
        </a:p>
      </dsp:txBody>
      <dsp:txXfrm>
        <a:off x="1367145" y="1459755"/>
        <a:ext cx="4805054" cy="1327050"/>
      </dsp:txXfrm>
    </dsp:sp>
    <dsp:sp modelId="{178982B6-236A-5A4D-A4E1-205A43E3B7EA}">
      <dsp:nvSpPr>
        <dsp:cNvPr id="0" name=""/>
        <dsp:cNvSpPr/>
      </dsp:nvSpPr>
      <dsp:spPr>
        <a:xfrm>
          <a:off x="132705" y="1592460"/>
          <a:ext cx="1234440" cy="1061640"/>
        </a:xfrm>
        <a:prstGeom prst="rect">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F65B161-F8D6-F64B-A71F-2B31A15DA94A}">
      <dsp:nvSpPr>
        <dsp:cNvPr id="0" name=""/>
        <dsp:cNvSpPr/>
      </dsp:nvSpPr>
      <dsp:spPr>
        <a:xfrm>
          <a:off x="0" y="2919511"/>
          <a:ext cx="6172199" cy="132705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solidFill>
                <a:srgbClr val="00A998"/>
              </a:solidFill>
            </a:rPr>
            <a:t>Lymph node metastasis identification</a:t>
          </a:r>
        </a:p>
      </dsp:txBody>
      <dsp:txXfrm>
        <a:off x="1367145" y="2919511"/>
        <a:ext cx="4805054" cy="1327050"/>
      </dsp:txXfrm>
    </dsp:sp>
    <dsp:sp modelId="{1B6D37D7-63A5-E446-A878-FF0B9EEA85B0}">
      <dsp:nvSpPr>
        <dsp:cNvPr id="0" name=""/>
        <dsp:cNvSpPr/>
      </dsp:nvSpPr>
      <dsp:spPr>
        <a:xfrm>
          <a:off x="132705" y="3052216"/>
          <a:ext cx="1234440" cy="1061640"/>
        </a:xfrm>
        <a:prstGeom prst="rect">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159999-43FF-1948-A830-91347D45111B}">
      <dsp:nvSpPr>
        <dsp:cNvPr id="0" name=""/>
        <dsp:cNvSpPr/>
      </dsp:nvSpPr>
      <dsp:spPr>
        <a:xfrm>
          <a:off x="0" y="0"/>
          <a:ext cx="7097713" cy="1958101"/>
        </a:xfrm>
        <a:prstGeom prst="roundRect">
          <a:avLst>
            <a:gd name="adj" fmla="val 10000"/>
          </a:avLst>
        </a:prstGeom>
        <a:solidFill>
          <a:schemeClr val="lt1">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E520242-E7A0-254A-A9BA-3B92F1048EB5}">
      <dsp:nvSpPr>
        <dsp:cNvPr id="0" name=""/>
        <dsp:cNvSpPr/>
      </dsp:nvSpPr>
      <dsp:spPr>
        <a:xfrm>
          <a:off x="214886" y="261080"/>
          <a:ext cx="1550683" cy="1435941"/>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1"/>
              </a:ext>
            </a:extLst>
          </a:blip>
          <a:srcRect/>
          <a:stretch>
            <a:fillRect t="-4000" b="-4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EE581E0-9F58-224C-8584-9B36EEFD1FD1}">
      <dsp:nvSpPr>
        <dsp:cNvPr id="0" name=""/>
        <dsp:cNvSpPr/>
      </dsp:nvSpPr>
      <dsp:spPr>
        <a:xfrm rot="10800000">
          <a:off x="214886" y="1958101"/>
          <a:ext cx="1550683" cy="2393235"/>
        </a:xfrm>
        <a:prstGeom prst="round2SameRect">
          <a:avLst>
            <a:gd name="adj1" fmla="val 10500"/>
            <a:gd name="adj2" fmla="val 0"/>
          </a:avLst>
        </a:prstGeom>
        <a:solidFill>
          <a:schemeClr val="bg1"/>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t" anchorCtr="0">
          <a:noAutofit/>
        </a:bodyPr>
        <a:lstStyle/>
        <a:p>
          <a:pPr marL="0" lvl="0" indent="0" algn="ctr" defTabSz="533400">
            <a:lnSpc>
              <a:spcPct val="90000"/>
            </a:lnSpc>
            <a:spcBef>
              <a:spcPct val="0"/>
            </a:spcBef>
            <a:spcAft>
              <a:spcPct val="35000"/>
            </a:spcAft>
            <a:buNone/>
          </a:pPr>
          <a:r>
            <a:rPr lang="en-US" sz="1200" b="1" kern="1200" dirty="0">
              <a:solidFill>
                <a:schemeClr val="accent2"/>
              </a:solidFill>
            </a:rPr>
            <a:t>Technical </a:t>
          </a:r>
          <a:endParaRPr lang="en-US" sz="1200" kern="1200" dirty="0"/>
        </a:p>
        <a:p>
          <a:pPr marL="57150" lvl="1" indent="-57150" algn="ctr" defTabSz="400050">
            <a:lnSpc>
              <a:spcPct val="90000"/>
            </a:lnSpc>
            <a:spcBef>
              <a:spcPct val="0"/>
            </a:spcBef>
            <a:spcAft>
              <a:spcPct val="15000"/>
            </a:spcAft>
            <a:buChar char="•"/>
          </a:pPr>
          <a:r>
            <a:rPr lang="en-US" sz="900" b="1" kern="1200" dirty="0"/>
            <a:t>“</a:t>
          </a:r>
          <a:r>
            <a:rPr lang="en-US" sz="1100" b="1" kern="1200" dirty="0"/>
            <a:t>Black-box” issues concerning the interpretability and transparency of AI algorithms prevail</a:t>
          </a:r>
        </a:p>
        <a:p>
          <a:pPr marL="57150" lvl="1" indent="-57150" algn="ctr" defTabSz="488950">
            <a:lnSpc>
              <a:spcPct val="90000"/>
            </a:lnSpc>
            <a:spcBef>
              <a:spcPct val="0"/>
            </a:spcBef>
            <a:spcAft>
              <a:spcPct val="15000"/>
            </a:spcAft>
            <a:buChar char="•"/>
          </a:pPr>
          <a:r>
            <a:rPr lang="en-US" sz="1100" b="1" kern="1200" dirty="0"/>
            <a:t>Variability in image quality and lack of standardized image format impact accuracy of image analysis</a:t>
          </a:r>
        </a:p>
      </dsp:txBody>
      <dsp:txXfrm rot="10800000">
        <a:off x="262575" y="1958101"/>
        <a:ext cx="1455305" cy="2345546"/>
      </dsp:txXfrm>
    </dsp:sp>
    <dsp:sp modelId="{E64ED063-4C87-FA4B-8DD5-8B6CBBAECB6A}">
      <dsp:nvSpPr>
        <dsp:cNvPr id="0" name=""/>
        <dsp:cNvSpPr/>
      </dsp:nvSpPr>
      <dsp:spPr>
        <a:xfrm>
          <a:off x="1920638" y="261080"/>
          <a:ext cx="1550683" cy="1435941"/>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2"/>
              </a:ext>
            </a:extLst>
          </a:blip>
          <a:srcRect/>
          <a:stretch>
            <a:fillRect t="-4000" b="-4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E8F8F6F5-BE1D-3F45-850E-5BAFD91BE997}">
      <dsp:nvSpPr>
        <dsp:cNvPr id="0" name=""/>
        <dsp:cNvSpPr/>
      </dsp:nvSpPr>
      <dsp:spPr>
        <a:xfrm rot="10800000">
          <a:off x="1920638" y="1958101"/>
          <a:ext cx="1550683" cy="2393235"/>
        </a:xfrm>
        <a:prstGeom prst="round2SameRect">
          <a:avLst>
            <a:gd name="adj1" fmla="val 10500"/>
            <a:gd name="adj2" fmla="val 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marL="0" lvl="0" indent="0" algn="ctr" defTabSz="533400">
            <a:lnSpc>
              <a:spcPct val="90000"/>
            </a:lnSpc>
            <a:spcBef>
              <a:spcPct val="0"/>
            </a:spcBef>
            <a:spcAft>
              <a:spcPct val="35000"/>
            </a:spcAft>
            <a:buNone/>
          </a:pPr>
          <a:r>
            <a:rPr lang="en-US" sz="1200" b="1" kern="1200" dirty="0">
              <a:solidFill>
                <a:schemeClr val="accent2"/>
              </a:solidFill>
            </a:rPr>
            <a:t>Logistic</a:t>
          </a:r>
        </a:p>
        <a:p>
          <a:pPr marL="57150" lvl="1" indent="-57150" algn="ctr" defTabSz="488950">
            <a:lnSpc>
              <a:spcPct val="90000"/>
            </a:lnSpc>
            <a:spcBef>
              <a:spcPct val="0"/>
            </a:spcBef>
            <a:spcAft>
              <a:spcPct val="15000"/>
            </a:spcAft>
            <a:buChar char="•"/>
          </a:pPr>
          <a:r>
            <a:rPr lang="en-US" sz="1100" b="1" kern="1200" dirty="0"/>
            <a:t>Significant financial investments are needed for robust IT infrastructures capable of supporting WSI system demands </a:t>
          </a:r>
        </a:p>
        <a:p>
          <a:pPr marL="57150" lvl="1" indent="-57150" algn="ctr" defTabSz="488950">
            <a:lnSpc>
              <a:spcPct val="90000"/>
            </a:lnSpc>
            <a:spcBef>
              <a:spcPct val="0"/>
            </a:spcBef>
            <a:spcAft>
              <a:spcPct val="15000"/>
            </a:spcAft>
            <a:buChar char="•"/>
          </a:pPr>
          <a:r>
            <a:rPr lang="en-US" sz="1100" b="1" kern="1200" dirty="0"/>
            <a:t>Integration of digital pathology tools into existing pathology workflows </a:t>
          </a:r>
        </a:p>
      </dsp:txBody>
      <dsp:txXfrm rot="10800000">
        <a:off x="1968327" y="1958101"/>
        <a:ext cx="1455305" cy="2345546"/>
      </dsp:txXfrm>
    </dsp:sp>
    <dsp:sp modelId="{53141691-DEA5-D040-A68A-9C0F7EC090E7}">
      <dsp:nvSpPr>
        <dsp:cNvPr id="0" name=""/>
        <dsp:cNvSpPr/>
      </dsp:nvSpPr>
      <dsp:spPr>
        <a:xfrm>
          <a:off x="3626390" y="261080"/>
          <a:ext cx="1550683" cy="1435941"/>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3"/>
              </a:ext>
            </a:extLst>
          </a:blip>
          <a:srcRect/>
          <a:stretch>
            <a:fillRect t="-4000" b="-4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2F4435A-174C-B344-9ED8-F2C67EA7A4F6}">
      <dsp:nvSpPr>
        <dsp:cNvPr id="0" name=""/>
        <dsp:cNvSpPr/>
      </dsp:nvSpPr>
      <dsp:spPr>
        <a:xfrm rot="10800000">
          <a:off x="3626390" y="1958101"/>
          <a:ext cx="1550683" cy="2393235"/>
        </a:xfrm>
        <a:prstGeom prst="round2SameRect">
          <a:avLst>
            <a:gd name="adj1" fmla="val 10500"/>
            <a:gd name="adj2" fmla="val 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t" anchorCtr="0">
          <a:noAutofit/>
        </a:bodyPr>
        <a:lstStyle/>
        <a:p>
          <a:pPr marL="0" lvl="0" indent="0" algn="ctr" defTabSz="533400">
            <a:lnSpc>
              <a:spcPct val="90000"/>
            </a:lnSpc>
            <a:spcBef>
              <a:spcPct val="0"/>
            </a:spcBef>
            <a:spcAft>
              <a:spcPct val="35000"/>
            </a:spcAft>
            <a:buNone/>
          </a:pPr>
          <a:r>
            <a:rPr lang="en-US" sz="1200" b="1" kern="1200" dirty="0">
              <a:solidFill>
                <a:schemeClr val="accent2"/>
              </a:solidFill>
            </a:rPr>
            <a:t>Regulatory</a:t>
          </a:r>
        </a:p>
        <a:p>
          <a:pPr marL="57150" lvl="1" indent="-57150" algn="ctr" defTabSz="488950">
            <a:lnSpc>
              <a:spcPct val="90000"/>
            </a:lnSpc>
            <a:spcBef>
              <a:spcPct val="0"/>
            </a:spcBef>
            <a:spcAft>
              <a:spcPct val="15000"/>
            </a:spcAft>
            <a:buChar char="•"/>
          </a:pPr>
          <a:r>
            <a:rPr lang="en-US" sz="1100" b="1" kern="1200" dirty="0"/>
            <a:t>Establishing robust, validated regulatory frameworks</a:t>
          </a:r>
        </a:p>
        <a:p>
          <a:pPr marL="57150" lvl="1" indent="-57150" algn="ctr" defTabSz="488950">
            <a:lnSpc>
              <a:spcPct val="90000"/>
            </a:lnSpc>
            <a:spcBef>
              <a:spcPct val="0"/>
            </a:spcBef>
            <a:spcAft>
              <a:spcPct val="15000"/>
            </a:spcAft>
            <a:buChar char="•"/>
          </a:pPr>
          <a:r>
            <a:rPr lang="en-US" sz="1100" b="1" kern="1200" dirty="0"/>
            <a:t>Gaining regulatory approval and compliance for AI-based diagnostic tools</a:t>
          </a:r>
        </a:p>
      </dsp:txBody>
      <dsp:txXfrm rot="10800000">
        <a:off x="3674079" y="1958101"/>
        <a:ext cx="1455305" cy="2345546"/>
      </dsp:txXfrm>
    </dsp:sp>
    <dsp:sp modelId="{B7AEEFD5-4C9E-4B48-90F1-0D4FAC30DEE0}">
      <dsp:nvSpPr>
        <dsp:cNvPr id="0" name=""/>
        <dsp:cNvSpPr/>
      </dsp:nvSpPr>
      <dsp:spPr>
        <a:xfrm>
          <a:off x="5332143" y="261080"/>
          <a:ext cx="1550683" cy="1435941"/>
        </a:xfrm>
        <a:prstGeom prst="roundRect">
          <a:avLst>
            <a:gd name="adj" fmla="val 10000"/>
          </a:avLst>
        </a:prstGeom>
        <a:blipFill>
          <a:blip xmlns:r="http://schemas.openxmlformats.org/officeDocument/2006/relationships">
            <a:extLst>
              <a:ext uri="{96DAC541-7B7A-43D3-8B79-37D633B846F1}">
                <asvg:svgBlip xmlns:asvg="http://schemas.microsoft.com/office/drawing/2016/SVG/main" r:embed="rId4"/>
              </a:ext>
            </a:extLst>
          </a:blip>
          <a:srcRect/>
          <a:stretch>
            <a:fillRect t="-4000" b="-4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118AF7E-6BE7-7247-B1E9-31E0EBF9354C}">
      <dsp:nvSpPr>
        <dsp:cNvPr id="0" name=""/>
        <dsp:cNvSpPr/>
      </dsp:nvSpPr>
      <dsp:spPr>
        <a:xfrm rot="10800000">
          <a:off x="5332143" y="1958101"/>
          <a:ext cx="1550683" cy="2393235"/>
        </a:xfrm>
        <a:prstGeom prst="round2SameRect">
          <a:avLst>
            <a:gd name="adj1" fmla="val 10500"/>
            <a:gd name="adj2" fmla="val 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t" anchorCtr="0">
          <a:noAutofit/>
        </a:bodyPr>
        <a:lstStyle/>
        <a:p>
          <a:pPr marL="0" lvl="0" indent="0" algn="ctr" defTabSz="533400">
            <a:lnSpc>
              <a:spcPct val="90000"/>
            </a:lnSpc>
            <a:spcBef>
              <a:spcPct val="0"/>
            </a:spcBef>
            <a:spcAft>
              <a:spcPct val="35000"/>
            </a:spcAft>
            <a:buNone/>
          </a:pPr>
          <a:r>
            <a:rPr lang="en-US" sz="1200" b="1" kern="1200" dirty="0">
              <a:solidFill>
                <a:schemeClr val="accent2"/>
              </a:solidFill>
            </a:rPr>
            <a:t>Ethical</a:t>
          </a:r>
        </a:p>
        <a:p>
          <a:pPr marL="57150" lvl="1" indent="-57150" algn="ctr" defTabSz="444500">
            <a:lnSpc>
              <a:spcPct val="90000"/>
            </a:lnSpc>
            <a:spcBef>
              <a:spcPct val="0"/>
            </a:spcBef>
            <a:spcAft>
              <a:spcPct val="15000"/>
            </a:spcAft>
            <a:buChar char="•"/>
          </a:pPr>
          <a:r>
            <a:rPr lang="en-US" sz="1000" b="1" kern="1200" dirty="0"/>
            <a:t>Data privacy and security rights of patients must be addressed as sensitive patient data is being transferred between institutions at large volumes</a:t>
          </a:r>
        </a:p>
        <a:p>
          <a:pPr marL="57150" lvl="1" indent="-57150" algn="ctr" defTabSz="444500">
            <a:lnSpc>
              <a:spcPct val="90000"/>
            </a:lnSpc>
            <a:spcBef>
              <a:spcPct val="0"/>
            </a:spcBef>
            <a:spcAft>
              <a:spcPct val="15000"/>
            </a:spcAft>
            <a:buChar char="•"/>
          </a:pPr>
          <a:r>
            <a:rPr lang="en-US" sz="1000" b="1" kern="1200" dirty="0"/>
            <a:t>Ensuring that AI algorithms are promote health care equity and incorporate diverse population data</a:t>
          </a:r>
        </a:p>
      </dsp:txBody>
      <dsp:txXfrm rot="10800000">
        <a:off x="5379832" y="1958101"/>
        <a:ext cx="1455305" cy="2345546"/>
      </dsp:txXfrm>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90A615-FD4F-5E4F-8791-76A937FE4C89}" type="datetimeFigureOut">
              <a:rPr lang="en-US" smtClean="0"/>
              <a:t>4/22/26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363100-FC19-A249-8E65-94EC721B5364}" type="slidenum">
              <a:rPr lang="en-US" smtClean="0"/>
              <a:t>‹#›</a:t>
            </a:fld>
            <a:endParaRPr lang="en-US"/>
          </a:p>
        </p:txBody>
      </p:sp>
    </p:spTree>
    <p:extLst>
      <p:ext uri="{BB962C8B-B14F-4D97-AF65-F5344CB8AC3E}">
        <p14:creationId xmlns:p14="http://schemas.microsoft.com/office/powerpoint/2010/main" val="2228616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363100-FC19-A249-8E65-94EC721B5364}" type="slidenum">
              <a:rPr lang="en-US" smtClean="0"/>
              <a:t>2</a:t>
            </a:fld>
            <a:endParaRPr lang="en-US"/>
          </a:p>
        </p:txBody>
      </p:sp>
    </p:spTree>
    <p:extLst>
      <p:ext uri="{BB962C8B-B14F-4D97-AF65-F5344CB8AC3E}">
        <p14:creationId xmlns:p14="http://schemas.microsoft.com/office/powerpoint/2010/main" val="3925956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Clr>
                <a:schemeClr val="accent2"/>
              </a:buClr>
            </a:pPr>
            <a:endParaRPr lang="en-US" sz="1600" dirty="0"/>
          </a:p>
          <a:p>
            <a:endParaRPr lang="en-US" dirty="0"/>
          </a:p>
        </p:txBody>
      </p:sp>
      <p:sp>
        <p:nvSpPr>
          <p:cNvPr id="4" name="Slide Number Placeholder 3"/>
          <p:cNvSpPr>
            <a:spLocks noGrp="1"/>
          </p:cNvSpPr>
          <p:nvPr>
            <p:ph type="sldNum" sz="quarter" idx="5"/>
          </p:nvPr>
        </p:nvSpPr>
        <p:spPr/>
        <p:txBody>
          <a:bodyPr/>
          <a:lstStyle/>
          <a:p>
            <a:fld id="{8F363100-FC19-A249-8E65-94EC721B5364}" type="slidenum">
              <a:rPr lang="en-US" smtClean="0"/>
              <a:t>8</a:t>
            </a:fld>
            <a:endParaRPr lang="en-US"/>
          </a:p>
        </p:txBody>
      </p:sp>
    </p:spTree>
    <p:extLst>
      <p:ext uri="{BB962C8B-B14F-4D97-AF65-F5344CB8AC3E}">
        <p14:creationId xmlns:p14="http://schemas.microsoft.com/office/powerpoint/2010/main" val="42238399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6042C44-3DB1-4F47-8D10-96E8E8ECA885}"/>
              </a:ext>
            </a:extLst>
          </p:cNvPr>
          <p:cNvSpPr/>
          <p:nvPr/>
        </p:nvSpPr>
        <p:spPr>
          <a:xfrm>
            <a:off x="0" y="0"/>
            <a:ext cx="12192000" cy="6858000"/>
          </a:xfrm>
          <a:prstGeom prst="rect">
            <a:avLst/>
          </a:prstGeom>
          <a:gradFill>
            <a:gsLst>
              <a:gs pos="0">
                <a:schemeClr val="accent4"/>
              </a:gs>
              <a:gs pos="39000">
                <a:schemeClr val="accent1"/>
              </a:gs>
              <a:gs pos="100000">
                <a:schemeClr val="accent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EC4B226-0656-A145-BA01-2D269DE74136}"/>
              </a:ext>
            </a:extLst>
          </p:cNvPr>
          <p:cNvPicPr>
            <a:picLocks noChangeAspect="1"/>
          </p:cNvPicPr>
          <p:nvPr/>
        </p:nvPicPr>
        <p:blipFill>
          <a:blip r:embed="rId2" cstate="screen">
            <a:alphaModFix amt="15000"/>
            <a:extLst>
              <a:ext uri="{28A0092B-C50C-407E-A947-70E740481C1C}">
                <a14:useLocalDpi xmlns:a14="http://schemas.microsoft.com/office/drawing/2010/main"/>
              </a:ext>
            </a:extLst>
          </a:blip>
          <a:stretch>
            <a:fillRect/>
          </a:stretch>
        </p:blipFill>
        <p:spPr>
          <a:xfrm>
            <a:off x="1" y="0"/>
            <a:ext cx="12191999" cy="6858000"/>
          </a:xfrm>
          <a:prstGeom prst="rect">
            <a:avLst/>
          </a:prstGeom>
        </p:spPr>
      </p:pic>
      <p:sp>
        <p:nvSpPr>
          <p:cNvPr id="2" name="Title 1">
            <a:extLst>
              <a:ext uri="{FF2B5EF4-FFF2-40B4-BE49-F238E27FC236}">
                <a16:creationId xmlns:a16="http://schemas.microsoft.com/office/drawing/2014/main" id="{B86AF7F7-A548-3F43-9DA9-E2F5D2EEC452}"/>
              </a:ext>
            </a:extLst>
          </p:cNvPr>
          <p:cNvSpPr>
            <a:spLocks noGrp="1"/>
          </p:cNvSpPr>
          <p:nvPr>
            <p:ph type="ctrTitle"/>
          </p:nvPr>
        </p:nvSpPr>
        <p:spPr>
          <a:xfrm>
            <a:off x="1723275" y="2284043"/>
            <a:ext cx="8716125" cy="2387600"/>
          </a:xfrm>
        </p:spPr>
        <p:txBody>
          <a:bodyPr anchor="ctr" anchorCtr="0"/>
          <a:lstStyle>
            <a:lvl1pPr algn="l">
              <a:defRPr sz="6600">
                <a:solidFill>
                  <a:schemeClr val="bg1">
                    <a:lumMod val="95000"/>
                  </a:schemeClr>
                </a:solidFill>
              </a:defRPr>
            </a:lvl1pPr>
          </a:lstStyle>
          <a:p>
            <a:r>
              <a:rPr lang="en-US"/>
              <a:t>Click to edit Master title style</a:t>
            </a:r>
          </a:p>
        </p:txBody>
      </p:sp>
      <p:sp>
        <p:nvSpPr>
          <p:cNvPr id="3" name="Subtitle 2">
            <a:extLst>
              <a:ext uri="{FF2B5EF4-FFF2-40B4-BE49-F238E27FC236}">
                <a16:creationId xmlns:a16="http://schemas.microsoft.com/office/drawing/2014/main" id="{EBD0C6E0-9F98-1447-9D63-90585C8AE6AA}"/>
              </a:ext>
            </a:extLst>
          </p:cNvPr>
          <p:cNvSpPr>
            <a:spLocks noGrp="1"/>
          </p:cNvSpPr>
          <p:nvPr>
            <p:ph type="subTitle" idx="1" hasCustomPrompt="1"/>
          </p:nvPr>
        </p:nvSpPr>
        <p:spPr>
          <a:xfrm>
            <a:off x="1723275" y="5444475"/>
            <a:ext cx="8716125" cy="481762"/>
          </a:xfrm>
        </p:spPr>
        <p:txBody>
          <a:bodyPr anchor="ctr">
            <a:normAutofit/>
          </a:bodyPr>
          <a:lstStyle>
            <a:lvl1pPr marL="0" indent="0" algn="l">
              <a:buNone/>
              <a:defRPr sz="2800" b="1">
                <a:solidFill>
                  <a:srgbClr val="00A99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a:extLst>
              <a:ext uri="{FF2B5EF4-FFF2-40B4-BE49-F238E27FC236}">
                <a16:creationId xmlns:a16="http://schemas.microsoft.com/office/drawing/2014/main" id="{C4F9D9CE-5B46-C14C-85DE-785F4259B0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1002" y="605718"/>
            <a:ext cx="3854899" cy="922457"/>
          </a:xfrm>
          <a:prstGeom prst="rect">
            <a:avLst/>
          </a:prstGeom>
        </p:spPr>
      </p:pic>
      <p:sp>
        <p:nvSpPr>
          <p:cNvPr id="4" name="Rectangle 3">
            <a:extLst>
              <a:ext uri="{FF2B5EF4-FFF2-40B4-BE49-F238E27FC236}">
                <a16:creationId xmlns:a16="http://schemas.microsoft.com/office/drawing/2014/main" id="{DE341E03-E579-9F2A-FE9E-543D26D5336A}"/>
              </a:ext>
            </a:extLst>
          </p:cNvPr>
          <p:cNvSpPr/>
          <p:nvPr userDrawn="1"/>
        </p:nvSpPr>
        <p:spPr>
          <a:xfrm>
            <a:off x="1724629" y="4966219"/>
            <a:ext cx="8714772" cy="115747"/>
          </a:xfrm>
          <a:prstGeom prst="rect">
            <a:avLst/>
          </a:prstGeom>
          <a:solidFill>
            <a:srgbClr val="6436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180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1080" userDrawn="1">
          <p15:clr>
            <a:srgbClr val="FBAE40"/>
          </p15:clr>
        </p15:guide>
        <p15:guide id="3" pos="657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9B899E8-7E6C-8042-8453-78254033C51A}"/>
              </a:ext>
            </a:extLst>
          </p:cNvPr>
          <p:cNvSpPr/>
          <p:nvPr/>
        </p:nvSpPr>
        <p:spPr>
          <a:xfrm>
            <a:off x="0" y="0"/>
            <a:ext cx="12192000" cy="6877516"/>
          </a:xfrm>
          <a:prstGeom prst="rect">
            <a:avLst/>
          </a:prstGeom>
          <a:gradFill>
            <a:gsLst>
              <a:gs pos="0">
                <a:schemeClr val="accent4"/>
              </a:gs>
              <a:gs pos="39000">
                <a:schemeClr val="accent1"/>
              </a:gs>
              <a:gs pos="100000">
                <a:schemeClr val="accent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D010B85-3B9B-D74F-A1D6-76782C7359C4}"/>
              </a:ext>
            </a:extLst>
          </p:cNvPr>
          <p:cNvPicPr>
            <a:picLocks noChangeAspect="1"/>
          </p:cNvPicPr>
          <p:nvPr/>
        </p:nvPicPr>
        <p:blipFill>
          <a:blip r:embed="rId2" cstate="screen">
            <a:alphaModFix amt="15000"/>
            <a:extLst>
              <a:ext uri="{28A0092B-C50C-407E-A947-70E740481C1C}">
                <a14:useLocalDpi xmlns:a14="http://schemas.microsoft.com/office/drawing/2010/main"/>
              </a:ext>
            </a:extLst>
          </a:blip>
          <a:srcRect/>
          <a:stretch>
            <a:fillRect/>
          </a:stretch>
        </p:blipFill>
        <p:spPr>
          <a:xfrm>
            <a:off x="-11758" y="1"/>
            <a:ext cx="12203758" cy="6858000"/>
          </a:xfrm>
          <a:prstGeom prst="rect">
            <a:avLst/>
          </a:prstGeom>
        </p:spPr>
      </p:pic>
    </p:spTree>
    <p:extLst>
      <p:ext uri="{BB962C8B-B14F-4D97-AF65-F5344CB8AC3E}">
        <p14:creationId xmlns:p14="http://schemas.microsoft.com/office/powerpoint/2010/main" val="108787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9B899E8-7E6C-8042-8453-78254033C51A}"/>
              </a:ext>
            </a:extLst>
          </p:cNvPr>
          <p:cNvSpPr/>
          <p:nvPr/>
        </p:nvSpPr>
        <p:spPr>
          <a:xfrm>
            <a:off x="0" y="0"/>
            <a:ext cx="12192000" cy="6877516"/>
          </a:xfrm>
          <a:prstGeom prst="rect">
            <a:avLst/>
          </a:prstGeom>
          <a:gradFill>
            <a:gsLst>
              <a:gs pos="0">
                <a:schemeClr val="accent4"/>
              </a:gs>
              <a:gs pos="39000">
                <a:schemeClr val="accent1"/>
              </a:gs>
              <a:gs pos="100000">
                <a:schemeClr val="accent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2B81D5F-3C17-B447-944E-C88BCB3E1644}"/>
              </a:ext>
            </a:extLst>
          </p:cNvPr>
          <p:cNvSpPr>
            <a:spLocks noGrp="1"/>
          </p:cNvSpPr>
          <p:nvPr>
            <p:ph type="ctrTitle"/>
          </p:nvPr>
        </p:nvSpPr>
        <p:spPr>
          <a:xfrm>
            <a:off x="1524000" y="2244958"/>
            <a:ext cx="9144000" cy="2387600"/>
          </a:xfrm>
        </p:spPr>
        <p:txBody>
          <a:bodyPr anchor="ctr" anchorCtr="0"/>
          <a:lstStyle>
            <a:lvl1pPr algn="ctr">
              <a:defRPr sz="6000">
                <a:solidFill>
                  <a:schemeClr val="bg1">
                    <a:lumMod val="95000"/>
                  </a:schemeClr>
                </a:solidFill>
              </a:defRPr>
            </a:lvl1pPr>
          </a:lstStyle>
          <a:p>
            <a:r>
              <a:rPr lang="en-US"/>
              <a:t>Click to edit Master title style</a:t>
            </a:r>
          </a:p>
        </p:txBody>
      </p:sp>
      <p:pic>
        <p:nvPicPr>
          <p:cNvPr id="6" name="Picture 5">
            <a:extLst>
              <a:ext uri="{FF2B5EF4-FFF2-40B4-BE49-F238E27FC236}">
                <a16:creationId xmlns:a16="http://schemas.microsoft.com/office/drawing/2014/main" id="{D815CCB9-B1F3-1249-8DFA-49A6670823B4}"/>
              </a:ext>
            </a:extLst>
          </p:cNvPr>
          <p:cNvPicPr>
            <a:picLocks noChangeAspect="1"/>
          </p:cNvPicPr>
          <p:nvPr/>
        </p:nvPicPr>
        <p:blipFill>
          <a:blip r:embed="rId2" cstate="screen">
            <a:alphaModFix amt="15000"/>
            <a:extLst>
              <a:ext uri="{28A0092B-C50C-407E-A947-70E740481C1C}">
                <a14:useLocalDpi xmlns:a14="http://schemas.microsoft.com/office/drawing/2010/main"/>
              </a:ext>
            </a:extLst>
          </a:blip>
          <a:srcRect/>
          <a:stretch>
            <a:fillRect/>
          </a:stretch>
        </p:blipFill>
        <p:spPr>
          <a:xfrm>
            <a:off x="0" y="1"/>
            <a:ext cx="12203758" cy="6858000"/>
          </a:xfrm>
          <a:prstGeom prst="rect">
            <a:avLst/>
          </a:prstGeom>
        </p:spPr>
      </p:pic>
    </p:spTree>
    <p:extLst>
      <p:ext uri="{BB962C8B-B14F-4D97-AF65-F5344CB8AC3E}">
        <p14:creationId xmlns:p14="http://schemas.microsoft.com/office/powerpoint/2010/main" val="1029544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1702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96C262C-FFF3-66B8-389C-63B535684EA4}"/>
              </a:ext>
            </a:extLst>
          </p:cNvPr>
          <p:cNvSpPr/>
          <p:nvPr userDrawn="1"/>
        </p:nvSpPr>
        <p:spPr>
          <a:xfrm>
            <a:off x="0" y="0"/>
            <a:ext cx="4803494" cy="6857999"/>
          </a:xfrm>
          <a:prstGeom prst="rect">
            <a:avLst/>
          </a:prstGeom>
          <a:gradFill>
            <a:gsLst>
              <a:gs pos="0">
                <a:schemeClr val="accent4"/>
              </a:gs>
              <a:gs pos="39000">
                <a:schemeClr val="accent1"/>
              </a:gs>
              <a:gs pos="100000">
                <a:schemeClr val="accent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625A6E0-79FD-E45C-CC49-7576C28942BC}"/>
              </a:ext>
            </a:extLst>
          </p:cNvPr>
          <p:cNvPicPr>
            <a:picLocks noChangeAspect="1"/>
          </p:cNvPicPr>
          <p:nvPr userDrawn="1"/>
        </p:nvPicPr>
        <p:blipFill>
          <a:blip r:embed="rId2" cstate="screen">
            <a:alphaModFix amt="15000"/>
            <a:extLst>
              <a:ext uri="{28A0092B-C50C-407E-A947-70E740481C1C}">
                <a14:useLocalDpi xmlns:a14="http://schemas.microsoft.com/office/drawing/2010/main"/>
              </a:ext>
            </a:extLst>
          </a:blip>
          <a:srcRect/>
          <a:stretch>
            <a:fillRect/>
          </a:stretch>
        </p:blipFill>
        <p:spPr>
          <a:xfrm>
            <a:off x="0" y="0"/>
            <a:ext cx="4797911" cy="6858000"/>
          </a:xfrm>
          <a:prstGeom prst="rect">
            <a:avLst/>
          </a:prstGeom>
        </p:spPr>
      </p:pic>
      <p:sp>
        <p:nvSpPr>
          <p:cNvPr id="2" name="Title 1">
            <a:extLst>
              <a:ext uri="{FF2B5EF4-FFF2-40B4-BE49-F238E27FC236}">
                <a16:creationId xmlns:a16="http://schemas.microsoft.com/office/drawing/2014/main" id="{683E7BC5-D481-6D47-AA98-8D289725E851}"/>
              </a:ext>
            </a:extLst>
          </p:cNvPr>
          <p:cNvSpPr>
            <a:spLocks noGrp="1"/>
          </p:cNvSpPr>
          <p:nvPr>
            <p:ph type="title"/>
          </p:nvPr>
        </p:nvSpPr>
        <p:spPr>
          <a:xfrm>
            <a:off x="839789" y="457200"/>
            <a:ext cx="3523868" cy="1600200"/>
          </a:xfrm>
        </p:spPr>
        <p:txBody>
          <a:bodyPr anchor="b"/>
          <a:lstStyle>
            <a:lvl1pPr>
              <a:defRPr sz="28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90E67ED-52ED-CC4F-8935-D8E73029DF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616F43-F950-5143-AA9D-9A4D934CD097}"/>
              </a:ext>
            </a:extLst>
          </p:cNvPr>
          <p:cNvSpPr>
            <a:spLocks noGrp="1"/>
          </p:cNvSpPr>
          <p:nvPr>
            <p:ph type="body" sz="half" idx="2"/>
          </p:nvPr>
        </p:nvSpPr>
        <p:spPr>
          <a:xfrm>
            <a:off x="839789" y="2404641"/>
            <a:ext cx="3523868" cy="3811588"/>
          </a:xfrm>
        </p:spPr>
        <p:txBody>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95425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51F48-A1F0-804D-A7E8-9B5F10E3518A}"/>
              </a:ext>
            </a:extLst>
          </p:cNvPr>
          <p:cNvSpPr>
            <a:spLocks noGrp="1"/>
          </p:cNvSpPr>
          <p:nvPr>
            <p:ph type="title"/>
          </p:nvPr>
        </p:nvSpPr>
        <p:spPr>
          <a:xfrm>
            <a:off x="839788" y="457200"/>
            <a:ext cx="3932237" cy="1600200"/>
          </a:xfrm>
        </p:spPr>
        <p:txBody>
          <a:bodyPr anchor="b"/>
          <a:lstStyle>
            <a:lvl1pPr>
              <a:defRPr sz="2800"/>
            </a:lvl1pPr>
          </a:lstStyle>
          <a:p>
            <a:r>
              <a:rPr lang="en-US"/>
              <a:t>Click to edit Master title style</a:t>
            </a:r>
          </a:p>
        </p:txBody>
      </p:sp>
      <p:sp>
        <p:nvSpPr>
          <p:cNvPr id="3" name="Picture Placeholder 2">
            <a:extLst>
              <a:ext uri="{FF2B5EF4-FFF2-40B4-BE49-F238E27FC236}">
                <a16:creationId xmlns:a16="http://schemas.microsoft.com/office/drawing/2014/main" id="{7DC8B749-32DC-6A4A-AFD4-20D70711F7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F1A18F9-3FDF-414C-927C-94F592138D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73519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DE349-F544-1649-9A85-53C687F581C1}"/>
              </a:ext>
            </a:extLst>
          </p:cNvPr>
          <p:cNvSpPr>
            <a:spLocks noGrp="1"/>
          </p:cNvSpPr>
          <p:nvPr>
            <p:ph type="title"/>
          </p:nvPr>
        </p:nvSpPr>
        <p:spPr/>
        <p:txBody>
          <a:bodyPr/>
          <a:lstStyle>
            <a:lvl1pPr>
              <a:defRPr sz="2800"/>
            </a:lvl1pPr>
          </a:lstStyle>
          <a:p>
            <a:r>
              <a:rPr lang="en-US"/>
              <a:t>Click to edit Master title style</a:t>
            </a:r>
          </a:p>
        </p:txBody>
      </p:sp>
      <p:sp>
        <p:nvSpPr>
          <p:cNvPr id="3" name="Content Placeholder 2">
            <a:extLst>
              <a:ext uri="{FF2B5EF4-FFF2-40B4-BE49-F238E27FC236}">
                <a16:creationId xmlns:a16="http://schemas.microsoft.com/office/drawing/2014/main" id="{45948F58-E8AB-394E-8058-FBCDB6DC81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Shape&#10;&#10;Description automatically generated with medium confidence">
            <a:extLst>
              <a:ext uri="{FF2B5EF4-FFF2-40B4-BE49-F238E27FC236}">
                <a16:creationId xmlns:a16="http://schemas.microsoft.com/office/drawing/2014/main" id="{E1D1870A-8D9A-C540-AEB9-1E4863E4B756}"/>
              </a:ext>
            </a:extLst>
          </p:cNvPr>
          <p:cNvPicPr>
            <a:picLocks noChangeAspect="1"/>
          </p:cNvPicPr>
          <p:nvPr/>
        </p:nvPicPr>
        <p:blipFill>
          <a:blip r:embed="rId2" cstate="screen">
            <a:lum bright="70000" contrast="-70000"/>
            <a:extLst>
              <a:ext uri="{28A0092B-C50C-407E-A947-70E740481C1C}">
                <a14:useLocalDpi xmlns:a14="http://schemas.microsoft.com/office/drawing/2010/main"/>
              </a:ext>
            </a:extLst>
          </a:blip>
          <a:stretch>
            <a:fillRect/>
          </a:stretch>
        </p:blipFill>
        <p:spPr>
          <a:xfrm>
            <a:off x="9382538" y="6295457"/>
            <a:ext cx="1881533" cy="395855"/>
          </a:xfrm>
          <a:prstGeom prst="rect">
            <a:avLst/>
          </a:prstGeom>
        </p:spPr>
      </p:pic>
    </p:spTree>
    <p:extLst>
      <p:ext uri="{BB962C8B-B14F-4D97-AF65-F5344CB8AC3E}">
        <p14:creationId xmlns:p14="http://schemas.microsoft.com/office/powerpoint/2010/main" val="256893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DE349-F544-1649-9A85-53C687F581C1}"/>
              </a:ext>
            </a:extLst>
          </p:cNvPr>
          <p:cNvSpPr>
            <a:spLocks noGrp="1"/>
          </p:cNvSpPr>
          <p:nvPr>
            <p:ph type="title"/>
          </p:nvPr>
        </p:nvSpPr>
        <p:spPr>
          <a:xfrm>
            <a:off x="838200" y="365125"/>
            <a:ext cx="6446520" cy="1325563"/>
          </a:xfrm>
        </p:spPr>
        <p:txBody>
          <a:bodyPr/>
          <a:lstStyle>
            <a:lvl1pPr>
              <a:defRPr sz="2800"/>
            </a:lvl1pPr>
          </a:lstStyle>
          <a:p>
            <a:r>
              <a:rPr lang="en-US"/>
              <a:t>Click to edit Master title style</a:t>
            </a:r>
          </a:p>
        </p:txBody>
      </p:sp>
      <p:sp>
        <p:nvSpPr>
          <p:cNvPr id="3" name="Content Placeholder 2">
            <a:extLst>
              <a:ext uri="{FF2B5EF4-FFF2-40B4-BE49-F238E27FC236}">
                <a16:creationId xmlns:a16="http://schemas.microsoft.com/office/drawing/2014/main" id="{45948F58-E8AB-394E-8058-FBCDB6DC8148}"/>
              </a:ext>
            </a:extLst>
          </p:cNvPr>
          <p:cNvSpPr>
            <a:spLocks noGrp="1"/>
          </p:cNvSpPr>
          <p:nvPr>
            <p:ph idx="1"/>
          </p:nvPr>
        </p:nvSpPr>
        <p:spPr>
          <a:xfrm>
            <a:off x="838200" y="1825625"/>
            <a:ext cx="644652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Shape&#10;&#10;Description automatically generated with medium confidence">
            <a:extLst>
              <a:ext uri="{FF2B5EF4-FFF2-40B4-BE49-F238E27FC236}">
                <a16:creationId xmlns:a16="http://schemas.microsoft.com/office/drawing/2014/main" id="{E1D1870A-8D9A-C540-AEB9-1E4863E4B756}"/>
              </a:ext>
            </a:extLst>
          </p:cNvPr>
          <p:cNvPicPr>
            <a:picLocks noChangeAspect="1"/>
          </p:cNvPicPr>
          <p:nvPr/>
        </p:nvPicPr>
        <p:blipFill>
          <a:blip r:embed="rId2" cstate="screen">
            <a:lum bright="70000" contrast="-70000"/>
            <a:extLst>
              <a:ext uri="{28A0092B-C50C-407E-A947-70E740481C1C}">
                <a14:useLocalDpi xmlns:a14="http://schemas.microsoft.com/office/drawing/2010/main"/>
              </a:ext>
            </a:extLst>
          </a:blip>
          <a:stretch>
            <a:fillRect/>
          </a:stretch>
        </p:blipFill>
        <p:spPr>
          <a:xfrm>
            <a:off x="9382538" y="6295457"/>
            <a:ext cx="1881533" cy="395855"/>
          </a:xfrm>
          <a:prstGeom prst="rect">
            <a:avLst/>
          </a:prstGeom>
        </p:spPr>
      </p:pic>
      <p:sp>
        <p:nvSpPr>
          <p:cNvPr id="5" name="Rectangle 4">
            <a:extLst>
              <a:ext uri="{FF2B5EF4-FFF2-40B4-BE49-F238E27FC236}">
                <a16:creationId xmlns:a16="http://schemas.microsoft.com/office/drawing/2014/main" id="{6F43A932-C15D-1B4C-9A16-27D8FAF67755}"/>
              </a:ext>
            </a:extLst>
          </p:cNvPr>
          <p:cNvSpPr/>
          <p:nvPr userDrawn="1"/>
        </p:nvSpPr>
        <p:spPr>
          <a:xfrm>
            <a:off x="7936671" y="0"/>
            <a:ext cx="3327400" cy="6857999"/>
          </a:xfrm>
          <a:prstGeom prst="rect">
            <a:avLst/>
          </a:prstGeom>
          <a:solidFill>
            <a:srgbClr val="254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4645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A38DCD-7E6A-0B42-A4C6-E1B258D294F0}"/>
              </a:ext>
            </a:extLst>
          </p:cNvPr>
          <p:cNvSpPr/>
          <p:nvPr/>
        </p:nvSpPr>
        <p:spPr>
          <a:xfrm>
            <a:off x="-1" y="-2"/>
            <a:ext cx="12192001" cy="1573308"/>
          </a:xfrm>
          <a:prstGeom prst="rect">
            <a:avLst/>
          </a:prstGeom>
          <a:gradFill>
            <a:gsLst>
              <a:gs pos="0">
                <a:schemeClr val="accent4"/>
              </a:gs>
              <a:gs pos="39000">
                <a:schemeClr val="accent1"/>
              </a:gs>
              <a:gs pos="100000">
                <a:schemeClr val="accent1">
                  <a:lumMod val="5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7067AE6-8348-CF48-AC76-55EDEB5981DC}"/>
              </a:ext>
            </a:extLst>
          </p:cNvPr>
          <p:cNvSpPr/>
          <p:nvPr/>
        </p:nvSpPr>
        <p:spPr>
          <a:xfrm>
            <a:off x="7510013" y="0"/>
            <a:ext cx="3648973" cy="6857999"/>
          </a:xfrm>
          <a:prstGeom prst="rect">
            <a:avLst/>
          </a:prstGeom>
          <a:solidFill>
            <a:schemeClr val="bg1">
              <a:lumMod val="95000"/>
            </a:schemeClr>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7DE349-F544-1649-9A85-53C687F581C1}"/>
              </a:ext>
            </a:extLst>
          </p:cNvPr>
          <p:cNvSpPr>
            <a:spLocks noGrp="1"/>
          </p:cNvSpPr>
          <p:nvPr>
            <p:ph type="title"/>
          </p:nvPr>
        </p:nvSpPr>
        <p:spPr>
          <a:xfrm>
            <a:off x="838199" y="282388"/>
            <a:ext cx="6671813" cy="1167046"/>
          </a:xfrm>
        </p:spPr>
        <p:txBody>
          <a:bodyPr>
            <a:normAutofit/>
          </a:bodyPr>
          <a:lstStyle>
            <a:lvl1pPr>
              <a:defRPr sz="28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5948F58-E8AB-394E-8058-FBCDB6DC8148}"/>
              </a:ext>
            </a:extLst>
          </p:cNvPr>
          <p:cNvSpPr>
            <a:spLocks noGrp="1"/>
          </p:cNvSpPr>
          <p:nvPr>
            <p:ph idx="1"/>
          </p:nvPr>
        </p:nvSpPr>
        <p:spPr>
          <a:xfrm>
            <a:off x="838200" y="1825625"/>
            <a:ext cx="555102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2">
            <a:extLst>
              <a:ext uri="{FF2B5EF4-FFF2-40B4-BE49-F238E27FC236}">
                <a16:creationId xmlns:a16="http://schemas.microsoft.com/office/drawing/2014/main" id="{C7B723A6-88CD-F148-AFA9-606C88377390}"/>
              </a:ext>
            </a:extLst>
          </p:cNvPr>
          <p:cNvSpPr>
            <a:spLocks noGrp="1"/>
          </p:cNvSpPr>
          <p:nvPr>
            <p:ph type="pic" idx="10"/>
          </p:nvPr>
        </p:nvSpPr>
        <p:spPr>
          <a:xfrm>
            <a:off x="7510013" y="1"/>
            <a:ext cx="3648974"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pic>
        <p:nvPicPr>
          <p:cNvPr id="10" name="Picture 9" descr="Shape&#10;&#10;Description automatically generated with medium confidence">
            <a:extLst>
              <a:ext uri="{FF2B5EF4-FFF2-40B4-BE49-F238E27FC236}">
                <a16:creationId xmlns:a16="http://schemas.microsoft.com/office/drawing/2014/main" id="{F1E77B20-CD6D-B54C-BC19-B97C5866F3E8}"/>
              </a:ext>
            </a:extLst>
          </p:cNvPr>
          <p:cNvPicPr>
            <a:picLocks noChangeAspect="1"/>
          </p:cNvPicPr>
          <p:nvPr/>
        </p:nvPicPr>
        <p:blipFill>
          <a:blip r:embed="rId2" cstate="screen">
            <a:lum bright="70000" contrast="-70000"/>
            <a:extLst>
              <a:ext uri="{28A0092B-C50C-407E-A947-70E740481C1C}">
                <a14:useLocalDpi xmlns:a14="http://schemas.microsoft.com/office/drawing/2010/main"/>
              </a:ext>
            </a:extLst>
          </a:blip>
          <a:stretch>
            <a:fillRect/>
          </a:stretch>
        </p:blipFill>
        <p:spPr>
          <a:xfrm>
            <a:off x="838199" y="6295457"/>
            <a:ext cx="1881533" cy="395855"/>
          </a:xfrm>
          <a:prstGeom prst="rect">
            <a:avLst/>
          </a:prstGeom>
        </p:spPr>
      </p:pic>
    </p:spTree>
    <p:extLst>
      <p:ext uri="{BB962C8B-B14F-4D97-AF65-F5344CB8AC3E}">
        <p14:creationId xmlns:p14="http://schemas.microsoft.com/office/powerpoint/2010/main" val="346175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A38DCD-7E6A-0B42-A4C6-E1B258D294F0}"/>
              </a:ext>
            </a:extLst>
          </p:cNvPr>
          <p:cNvSpPr/>
          <p:nvPr/>
        </p:nvSpPr>
        <p:spPr>
          <a:xfrm>
            <a:off x="-1" y="-2"/>
            <a:ext cx="12192001" cy="1573308"/>
          </a:xfrm>
          <a:prstGeom prst="rect">
            <a:avLst/>
          </a:prstGeom>
          <a:gradFill>
            <a:gsLst>
              <a:gs pos="0">
                <a:schemeClr val="accent4"/>
              </a:gs>
              <a:gs pos="39000">
                <a:schemeClr val="accent1"/>
              </a:gs>
              <a:gs pos="100000">
                <a:schemeClr val="accent1">
                  <a:lumMod val="5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7DE349-F544-1649-9A85-53C687F581C1}"/>
              </a:ext>
            </a:extLst>
          </p:cNvPr>
          <p:cNvSpPr>
            <a:spLocks noGrp="1"/>
          </p:cNvSpPr>
          <p:nvPr>
            <p:ph type="title"/>
          </p:nvPr>
        </p:nvSpPr>
        <p:spPr>
          <a:xfrm>
            <a:off x="838199" y="282388"/>
            <a:ext cx="10337801" cy="1167046"/>
          </a:xfrm>
        </p:spPr>
        <p:txBody>
          <a:bodyPr>
            <a:normAutofit/>
          </a:bodyPr>
          <a:lstStyle>
            <a:lvl1pPr>
              <a:defRPr sz="28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5948F58-E8AB-394E-8058-FBCDB6DC8148}"/>
              </a:ext>
            </a:extLst>
          </p:cNvPr>
          <p:cNvSpPr>
            <a:spLocks noGrp="1"/>
          </p:cNvSpPr>
          <p:nvPr>
            <p:ph idx="1"/>
          </p:nvPr>
        </p:nvSpPr>
        <p:spPr>
          <a:xfrm>
            <a:off x="838200" y="1825625"/>
            <a:ext cx="10337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Shape&#10;&#10;Description automatically generated with medium confidence">
            <a:extLst>
              <a:ext uri="{FF2B5EF4-FFF2-40B4-BE49-F238E27FC236}">
                <a16:creationId xmlns:a16="http://schemas.microsoft.com/office/drawing/2014/main" id="{F1E77B20-CD6D-B54C-BC19-B97C5866F3E8}"/>
              </a:ext>
            </a:extLst>
          </p:cNvPr>
          <p:cNvPicPr>
            <a:picLocks noChangeAspect="1"/>
          </p:cNvPicPr>
          <p:nvPr/>
        </p:nvPicPr>
        <p:blipFill>
          <a:blip r:embed="rId2" cstate="screen">
            <a:lum bright="70000" contrast="-70000"/>
            <a:extLst>
              <a:ext uri="{28A0092B-C50C-407E-A947-70E740481C1C}">
                <a14:useLocalDpi xmlns:a14="http://schemas.microsoft.com/office/drawing/2010/main"/>
              </a:ext>
            </a:extLst>
          </a:blip>
          <a:stretch>
            <a:fillRect/>
          </a:stretch>
        </p:blipFill>
        <p:spPr>
          <a:xfrm>
            <a:off x="838199" y="6295457"/>
            <a:ext cx="1881533" cy="395855"/>
          </a:xfrm>
          <a:prstGeom prst="rect">
            <a:avLst/>
          </a:prstGeom>
        </p:spPr>
      </p:pic>
    </p:spTree>
    <p:extLst>
      <p:ext uri="{BB962C8B-B14F-4D97-AF65-F5344CB8AC3E}">
        <p14:creationId xmlns:p14="http://schemas.microsoft.com/office/powerpoint/2010/main" val="77334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C8AC5A-D1D3-F833-294B-92949606DBDF}"/>
              </a:ext>
            </a:extLst>
          </p:cNvPr>
          <p:cNvSpPr/>
          <p:nvPr userDrawn="1"/>
        </p:nvSpPr>
        <p:spPr>
          <a:xfrm>
            <a:off x="-1" y="-2"/>
            <a:ext cx="12192001" cy="1573308"/>
          </a:xfrm>
          <a:prstGeom prst="rect">
            <a:avLst/>
          </a:prstGeom>
          <a:gradFill>
            <a:gsLst>
              <a:gs pos="0">
                <a:schemeClr val="accent4"/>
              </a:gs>
              <a:gs pos="39000">
                <a:schemeClr val="accent1"/>
              </a:gs>
              <a:gs pos="100000">
                <a:schemeClr val="accent1">
                  <a:lumMod val="5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D4114B-F731-BC4E-B076-71705F65BD44}"/>
              </a:ext>
            </a:extLst>
          </p:cNvPr>
          <p:cNvSpPr>
            <a:spLocks noGrp="1"/>
          </p:cNvSpPr>
          <p:nvPr>
            <p:ph type="title"/>
          </p:nvPr>
        </p:nvSpPr>
        <p:spPr>
          <a:xfrm>
            <a:off x="838200" y="101601"/>
            <a:ext cx="10515600" cy="1361440"/>
          </a:xfrm>
        </p:spPr>
        <p:txBody>
          <a:bodyPr/>
          <a:lstStyle>
            <a:lvl1pPr>
              <a:defRPr sz="28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597BEB9-9355-EB4E-AF70-C1A2623D3205}"/>
              </a:ext>
            </a:extLst>
          </p:cNvPr>
          <p:cNvSpPr>
            <a:spLocks noGrp="1"/>
          </p:cNvSpPr>
          <p:nvPr>
            <p:ph sz="half" idx="1"/>
          </p:nvPr>
        </p:nvSpPr>
        <p:spPr>
          <a:xfrm>
            <a:off x="838200" y="1825625"/>
            <a:ext cx="5181600" cy="4351338"/>
          </a:xfrm>
        </p:spPr>
        <p:txBody>
          <a:bodyPr>
            <a:noAutofit/>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C79800-C34A-8244-8541-BC3820205EDE}"/>
              </a:ext>
            </a:extLst>
          </p:cNvPr>
          <p:cNvSpPr>
            <a:spLocks noGrp="1"/>
          </p:cNvSpPr>
          <p:nvPr>
            <p:ph sz="half" idx="2"/>
          </p:nvPr>
        </p:nvSpPr>
        <p:spPr>
          <a:xfrm>
            <a:off x="6172200" y="1825625"/>
            <a:ext cx="5181600" cy="4351338"/>
          </a:xfrm>
        </p:spPr>
        <p:txBody>
          <a:bodyPr>
            <a:noAutofit/>
          </a:bodyPr>
          <a:lstStyle>
            <a:lvl4pPr>
              <a:lnSpc>
                <a:spcPct val="120000"/>
              </a:lnSpc>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4FA972-D90C-5D45-AF1F-595066FCB374}"/>
              </a:ext>
            </a:extLst>
          </p:cNvPr>
          <p:cNvSpPr>
            <a:spLocks noGrp="1"/>
          </p:cNvSpPr>
          <p:nvPr>
            <p:ph type="dt" sz="half" idx="10"/>
          </p:nvPr>
        </p:nvSpPr>
        <p:spPr>
          <a:xfrm>
            <a:off x="838200" y="6356350"/>
            <a:ext cx="2743200" cy="365125"/>
          </a:xfrm>
          <a:prstGeom prst="rect">
            <a:avLst/>
          </a:prstGeom>
        </p:spPr>
        <p:txBody>
          <a:bodyPr/>
          <a:lstStyle/>
          <a:p>
            <a:fld id="{111087D7-EAFB-4F15-BE0D-84DFB72075DE}" type="datetimeFigureOut">
              <a:rPr lang="en-US" smtClean="0"/>
              <a:t>4/22/26</a:t>
            </a:fld>
            <a:endParaRPr lang="en-US"/>
          </a:p>
        </p:txBody>
      </p:sp>
      <p:sp>
        <p:nvSpPr>
          <p:cNvPr id="6" name="Footer Placeholder 5">
            <a:extLst>
              <a:ext uri="{FF2B5EF4-FFF2-40B4-BE49-F238E27FC236}">
                <a16:creationId xmlns:a16="http://schemas.microsoft.com/office/drawing/2014/main" id="{0EB755C0-2981-8848-BBF5-9287B1AD68A1}"/>
              </a:ext>
            </a:extLst>
          </p:cNvPr>
          <p:cNvSpPr>
            <a:spLocks noGrp="1"/>
          </p:cNvSpPr>
          <p:nvPr>
            <p:ph type="ftr" sz="quarter" idx="11"/>
          </p:nvPr>
        </p:nvSpPr>
        <p:spPr>
          <a:xfrm>
            <a:off x="4038600" y="6356350"/>
            <a:ext cx="4114800" cy="365125"/>
          </a:xfrm>
          <a:prstGeom prst="rect">
            <a:avLst/>
          </a:prstGeom>
        </p:spPr>
        <p:txBody>
          <a:bodyPr/>
          <a:lstStyle/>
          <a:p>
            <a:endParaRPr lang="en-US"/>
          </a:p>
        </p:txBody>
      </p:sp>
      <p:pic>
        <p:nvPicPr>
          <p:cNvPr id="8" name="Picture 7" descr="Shape&#10;&#10;Description automatically generated with medium confidence">
            <a:extLst>
              <a:ext uri="{FF2B5EF4-FFF2-40B4-BE49-F238E27FC236}">
                <a16:creationId xmlns:a16="http://schemas.microsoft.com/office/drawing/2014/main" id="{45E78FCC-C9E9-0A48-830C-9528CE368089}"/>
              </a:ext>
            </a:extLst>
          </p:cNvPr>
          <p:cNvPicPr>
            <a:picLocks noChangeAspect="1"/>
          </p:cNvPicPr>
          <p:nvPr/>
        </p:nvPicPr>
        <p:blipFill>
          <a:blip r:embed="rId2" cstate="screen">
            <a:lum bright="70000" contrast="-70000"/>
            <a:extLst>
              <a:ext uri="{28A0092B-C50C-407E-A947-70E740481C1C}">
                <a14:useLocalDpi xmlns:a14="http://schemas.microsoft.com/office/drawing/2010/main"/>
              </a:ext>
            </a:extLst>
          </a:blip>
          <a:stretch>
            <a:fillRect/>
          </a:stretch>
        </p:blipFill>
        <p:spPr>
          <a:xfrm>
            <a:off x="9382538" y="6295457"/>
            <a:ext cx="1881533" cy="395855"/>
          </a:xfrm>
          <a:prstGeom prst="rect">
            <a:avLst/>
          </a:prstGeom>
        </p:spPr>
      </p:pic>
    </p:spTree>
    <p:extLst>
      <p:ext uri="{BB962C8B-B14F-4D97-AF65-F5344CB8AC3E}">
        <p14:creationId xmlns:p14="http://schemas.microsoft.com/office/powerpoint/2010/main" val="299851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2FC43E4-7D2E-A132-560E-0D1557E5C7B7}"/>
              </a:ext>
            </a:extLst>
          </p:cNvPr>
          <p:cNvSpPr/>
          <p:nvPr userDrawn="1"/>
        </p:nvSpPr>
        <p:spPr>
          <a:xfrm>
            <a:off x="-1" y="-2"/>
            <a:ext cx="12192001" cy="1573308"/>
          </a:xfrm>
          <a:prstGeom prst="rect">
            <a:avLst/>
          </a:prstGeom>
          <a:gradFill>
            <a:gsLst>
              <a:gs pos="0">
                <a:schemeClr val="accent4"/>
              </a:gs>
              <a:gs pos="39000">
                <a:schemeClr val="accent1"/>
              </a:gs>
              <a:gs pos="100000">
                <a:schemeClr val="accent1">
                  <a:lumMod val="5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69C175-2B9E-9242-A955-2C120910C2DF}"/>
              </a:ext>
            </a:extLst>
          </p:cNvPr>
          <p:cNvSpPr>
            <a:spLocks noGrp="1"/>
          </p:cNvSpPr>
          <p:nvPr>
            <p:ph type="title"/>
          </p:nvPr>
        </p:nvSpPr>
        <p:spPr>
          <a:xfrm>
            <a:off x="839788" y="129093"/>
            <a:ext cx="10515600" cy="1333948"/>
          </a:xfrm>
        </p:spPr>
        <p:txBody>
          <a:bodyPr/>
          <a:lstStyle>
            <a:lvl1pPr>
              <a:defRPr sz="28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6E0972D8-52C0-8E48-8EBF-B677335AE812}"/>
              </a:ext>
            </a:extLst>
          </p:cNvPr>
          <p:cNvSpPr>
            <a:spLocks noGrp="1"/>
          </p:cNvSpPr>
          <p:nvPr>
            <p:ph type="body" idx="1"/>
          </p:nvPr>
        </p:nvSpPr>
        <p:spPr>
          <a:xfrm>
            <a:off x="839788" y="1681163"/>
            <a:ext cx="5157787" cy="823912"/>
          </a:xfrm>
        </p:spPr>
        <p:txBody>
          <a:bodyPr anchor="ctr"/>
          <a:lstStyle>
            <a:lvl1pPr marL="0" indent="0">
              <a:buNone/>
              <a:defRPr sz="2400" b="1">
                <a:solidFill>
                  <a:srgbClr val="00A99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CDAB87-203D-C14A-9EC0-703250E787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2F6788-7030-114C-9747-3BCD5B8799BE}"/>
              </a:ext>
            </a:extLst>
          </p:cNvPr>
          <p:cNvSpPr>
            <a:spLocks noGrp="1"/>
          </p:cNvSpPr>
          <p:nvPr>
            <p:ph type="body" sz="quarter" idx="3"/>
          </p:nvPr>
        </p:nvSpPr>
        <p:spPr>
          <a:xfrm>
            <a:off x="6172200" y="1681163"/>
            <a:ext cx="5183188" cy="823912"/>
          </a:xfrm>
        </p:spPr>
        <p:txBody>
          <a:bodyPr anchor="ctr"/>
          <a:lstStyle>
            <a:lvl1pPr marL="0" indent="0">
              <a:buNone/>
              <a:defRPr sz="2400" b="1">
                <a:solidFill>
                  <a:srgbClr val="00A99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E87F40-6ED1-474D-BBD2-AF5E746CF7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Shape&#10;&#10;Description automatically generated with medium confidence">
            <a:extLst>
              <a:ext uri="{FF2B5EF4-FFF2-40B4-BE49-F238E27FC236}">
                <a16:creationId xmlns:a16="http://schemas.microsoft.com/office/drawing/2014/main" id="{5A4E2A29-CEF4-634B-BA6D-B920CAF9B476}"/>
              </a:ext>
            </a:extLst>
          </p:cNvPr>
          <p:cNvPicPr>
            <a:picLocks noChangeAspect="1"/>
          </p:cNvPicPr>
          <p:nvPr/>
        </p:nvPicPr>
        <p:blipFill>
          <a:blip r:embed="rId2" cstate="screen">
            <a:lum bright="70000" contrast="-70000"/>
            <a:extLst>
              <a:ext uri="{28A0092B-C50C-407E-A947-70E740481C1C}">
                <a14:useLocalDpi xmlns:a14="http://schemas.microsoft.com/office/drawing/2010/main"/>
              </a:ext>
            </a:extLst>
          </a:blip>
          <a:stretch>
            <a:fillRect/>
          </a:stretch>
        </p:blipFill>
        <p:spPr>
          <a:xfrm>
            <a:off x="9382538" y="6295457"/>
            <a:ext cx="1881533" cy="395855"/>
          </a:xfrm>
          <a:prstGeom prst="rect">
            <a:avLst/>
          </a:prstGeom>
        </p:spPr>
      </p:pic>
    </p:spTree>
    <p:extLst>
      <p:ext uri="{BB962C8B-B14F-4D97-AF65-F5344CB8AC3E}">
        <p14:creationId xmlns:p14="http://schemas.microsoft.com/office/powerpoint/2010/main" val="3184207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D3FE05F-5DA4-2943-8488-1A9B890F2AD6}"/>
              </a:ext>
            </a:extLst>
          </p:cNvPr>
          <p:cNvSpPr/>
          <p:nvPr/>
        </p:nvSpPr>
        <p:spPr>
          <a:xfrm>
            <a:off x="0" y="0"/>
            <a:ext cx="3327400" cy="6857999"/>
          </a:xfrm>
          <a:prstGeom prst="rect">
            <a:avLst/>
          </a:prstGeom>
          <a:gradFill>
            <a:gsLst>
              <a:gs pos="0">
                <a:schemeClr val="accent4"/>
              </a:gs>
              <a:gs pos="39000">
                <a:schemeClr val="accent1"/>
              </a:gs>
              <a:gs pos="100000">
                <a:schemeClr val="accent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AC2BF50-1B6E-AE0A-1CC6-72839611B94A}"/>
              </a:ext>
            </a:extLst>
          </p:cNvPr>
          <p:cNvPicPr>
            <a:picLocks noChangeAspect="1"/>
          </p:cNvPicPr>
          <p:nvPr userDrawn="1"/>
        </p:nvPicPr>
        <p:blipFill>
          <a:blip r:embed="rId2" cstate="screen">
            <a:alphaModFix amt="15000"/>
            <a:extLst>
              <a:ext uri="{28A0092B-C50C-407E-A947-70E740481C1C}">
                <a14:useLocalDpi xmlns:a14="http://schemas.microsoft.com/office/drawing/2010/main"/>
              </a:ext>
            </a:extLst>
          </a:blip>
          <a:srcRect/>
          <a:stretch>
            <a:fillRect/>
          </a:stretch>
        </p:blipFill>
        <p:spPr>
          <a:xfrm>
            <a:off x="0" y="0"/>
            <a:ext cx="3291840" cy="6858000"/>
          </a:xfrm>
          <a:prstGeom prst="rect">
            <a:avLst/>
          </a:prstGeom>
        </p:spPr>
      </p:pic>
      <p:sp>
        <p:nvSpPr>
          <p:cNvPr id="2" name="Title 1">
            <a:extLst>
              <a:ext uri="{FF2B5EF4-FFF2-40B4-BE49-F238E27FC236}">
                <a16:creationId xmlns:a16="http://schemas.microsoft.com/office/drawing/2014/main" id="{07F114B8-FACD-F745-8739-26E8B7C803F9}"/>
              </a:ext>
            </a:extLst>
          </p:cNvPr>
          <p:cNvSpPr>
            <a:spLocks noGrp="1"/>
          </p:cNvSpPr>
          <p:nvPr>
            <p:ph type="title"/>
          </p:nvPr>
        </p:nvSpPr>
        <p:spPr>
          <a:xfrm>
            <a:off x="226203" y="2515394"/>
            <a:ext cx="2874993" cy="1325563"/>
          </a:xfrm>
        </p:spPr>
        <p:txBody>
          <a:bodyPr>
            <a:noAutofit/>
          </a:bodyPr>
          <a:lstStyle>
            <a:lvl1pPr algn="ctr">
              <a:defRPr sz="2800" b="1"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Content Placeholder 2">
            <a:extLst>
              <a:ext uri="{FF2B5EF4-FFF2-40B4-BE49-F238E27FC236}">
                <a16:creationId xmlns:a16="http://schemas.microsoft.com/office/drawing/2014/main" id="{C2062405-54AB-9A4B-A687-DF0022E5686F}"/>
              </a:ext>
            </a:extLst>
          </p:cNvPr>
          <p:cNvSpPr>
            <a:spLocks noGrp="1"/>
          </p:cNvSpPr>
          <p:nvPr>
            <p:ph idx="1"/>
          </p:nvPr>
        </p:nvSpPr>
        <p:spPr>
          <a:xfrm>
            <a:off x="4274288" y="1255257"/>
            <a:ext cx="7097619" cy="4351338"/>
          </a:xfrm>
        </p:spPr>
        <p:txBody>
          <a:bodyPr numCol="1" anchor="ctr" anchorCtr="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Shape&#10;&#10;Description automatically generated with medium confidence">
            <a:extLst>
              <a:ext uri="{FF2B5EF4-FFF2-40B4-BE49-F238E27FC236}">
                <a16:creationId xmlns:a16="http://schemas.microsoft.com/office/drawing/2014/main" id="{D7B780BE-6A88-C847-BE44-15C4FAFCDEA3}"/>
              </a:ext>
            </a:extLst>
          </p:cNvPr>
          <p:cNvPicPr>
            <a:picLocks noChangeAspect="1"/>
          </p:cNvPicPr>
          <p:nvPr/>
        </p:nvPicPr>
        <p:blipFill>
          <a:blip r:embed="rId3" cstate="screen">
            <a:lum bright="70000" contrast="-70000"/>
            <a:extLst>
              <a:ext uri="{28A0092B-C50C-407E-A947-70E740481C1C}">
                <a14:useLocalDpi xmlns:a14="http://schemas.microsoft.com/office/drawing/2010/main"/>
              </a:ext>
            </a:extLst>
          </a:blip>
          <a:stretch>
            <a:fillRect/>
          </a:stretch>
        </p:blipFill>
        <p:spPr>
          <a:xfrm>
            <a:off x="9382538" y="6295457"/>
            <a:ext cx="1881533" cy="395855"/>
          </a:xfrm>
          <a:prstGeom prst="rect">
            <a:avLst/>
          </a:prstGeom>
        </p:spPr>
      </p:pic>
      <p:sp>
        <p:nvSpPr>
          <p:cNvPr id="3" name="Rectangle 2">
            <a:extLst>
              <a:ext uri="{FF2B5EF4-FFF2-40B4-BE49-F238E27FC236}">
                <a16:creationId xmlns:a16="http://schemas.microsoft.com/office/drawing/2014/main" id="{CB3F13B0-EBC2-8D03-7EDE-B1107A25D229}"/>
              </a:ext>
            </a:extLst>
          </p:cNvPr>
          <p:cNvSpPr/>
          <p:nvPr userDrawn="1"/>
        </p:nvSpPr>
        <p:spPr>
          <a:xfrm rot="5400000">
            <a:off x="-1006997" y="4287937"/>
            <a:ext cx="8714772" cy="115747"/>
          </a:xfrm>
          <a:prstGeom prst="rect">
            <a:avLst/>
          </a:prstGeom>
          <a:solidFill>
            <a:srgbClr val="6436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8903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E72EE60-BB10-2F4C-9650-DA00764F5DB6}"/>
              </a:ext>
            </a:extLst>
          </p:cNvPr>
          <p:cNvSpPr/>
          <p:nvPr/>
        </p:nvSpPr>
        <p:spPr>
          <a:xfrm>
            <a:off x="0" y="0"/>
            <a:ext cx="7966895" cy="6877515"/>
          </a:xfrm>
          <a:prstGeom prst="rect">
            <a:avLst/>
          </a:prstGeom>
          <a:gradFill>
            <a:gsLst>
              <a:gs pos="0">
                <a:schemeClr val="accent4"/>
              </a:gs>
              <a:gs pos="39000">
                <a:schemeClr val="accent1"/>
              </a:gs>
              <a:gs pos="100000">
                <a:schemeClr val="accent1">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F114B8-FACD-F745-8739-26E8B7C803F9}"/>
              </a:ext>
            </a:extLst>
          </p:cNvPr>
          <p:cNvSpPr>
            <a:spLocks noGrp="1"/>
          </p:cNvSpPr>
          <p:nvPr>
            <p:ph type="title"/>
          </p:nvPr>
        </p:nvSpPr>
        <p:spPr>
          <a:xfrm>
            <a:off x="757667" y="1152421"/>
            <a:ext cx="4923765" cy="1325563"/>
          </a:xfrm>
        </p:spPr>
        <p:txBody>
          <a:bodyPr>
            <a:noAutofit/>
          </a:bodyPr>
          <a:lstStyle>
            <a:lvl1pPr>
              <a:defRPr sz="2800" b="1"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5" name="Text Placeholder 2">
            <a:extLst>
              <a:ext uri="{FF2B5EF4-FFF2-40B4-BE49-F238E27FC236}">
                <a16:creationId xmlns:a16="http://schemas.microsoft.com/office/drawing/2014/main" id="{9BE13CD8-B227-A641-9B5D-930D0F3F9623}"/>
              </a:ext>
            </a:extLst>
          </p:cNvPr>
          <p:cNvSpPr>
            <a:spLocks noGrp="1"/>
          </p:cNvSpPr>
          <p:nvPr>
            <p:ph idx="1"/>
          </p:nvPr>
        </p:nvSpPr>
        <p:spPr>
          <a:xfrm>
            <a:off x="757667" y="2550275"/>
            <a:ext cx="4923765" cy="3427831"/>
          </a:xfrm>
          <a:prstGeom prst="rect">
            <a:avLst/>
          </a:prstGeom>
        </p:spPr>
        <p:txBody>
          <a:bodyPr vert="horz" lIns="91440" tIns="45720" rIns="91440" bIns="45720" rtlCol="0">
            <a:normAutofit/>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a:extLst>
              <a:ext uri="{FF2B5EF4-FFF2-40B4-BE49-F238E27FC236}">
                <a16:creationId xmlns:a16="http://schemas.microsoft.com/office/drawing/2014/main" id="{063A1052-7EBF-3D49-A44C-CD422B951AA8}"/>
              </a:ext>
            </a:extLst>
          </p:cNvPr>
          <p:cNvSpPr>
            <a:spLocks noGrp="1"/>
          </p:cNvSpPr>
          <p:nvPr>
            <p:ph sz="half" idx="2"/>
          </p:nvPr>
        </p:nvSpPr>
        <p:spPr>
          <a:xfrm>
            <a:off x="6875251" y="1610246"/>
            <a:ext cx="3648973" cy="3660494"/>
          </a:xfrm>
        </p:spPr>
        <p:txBody>
          <a:bodyPr/>
          <a:lstStyle>
            <a:lvl1pPr marL="0" indent="0">
              <a:buNone/>
              <a:defRPr/>
            </a:lvl1pPr>
          </a:lstStyle>
          <a:p>
            <a:pPr lvl="0"/>
            <a:r>
              <a:rPr lang="en-US"/>
              <a:t>Click to edit Master text styles</a:t>
            </a:r>
          </a:p>
        </p:txBody>
      </p:sp>
      <p:sp>
        <p:nvSpPr>
          <p:cNvPr id="3" name="Rectangle 2">
            <a:extLst>
              <a:ext uri="{FF2B5EF4-FFF2-40B4-BE49-F238E27FC236}">
                <a16:creationId xmlns:a16="http://schemas.microsoft.com/office/drawing/2014/main" id="{D81483C9-6F13-0F46-BF9D-65B7980A797D}"/>
              </a:ext>
            </a:extLst>
          </p:cNvPr>
          <p:cNvSpPr/>
          <p:nvPr/>
        </p:nvSpPr>
        <p:spPr>
          <a:xfrm>
            <a:off x="6875251" y="1610246"/>
            <a:ext cx="3648973" cy="3660494"/>
          </a:xfrm>
          <a:prstGeom prst="rect">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Shape&#10;&#10;Description automatically generated with medium confidence">
            <a:extLst>
              <a:ext uri="{FF2B5EF4-FFF2-40B4-BE49-F238E27FC236}">
                <a16:creationId xmlns:a16="http://schemas.microsoft.com/office/drawing/2014/main" id="{D6105AA2-C65E-8945-AC0C-582F3E3BB01A}"/>
              </a:ext>
            </a:extLst>
          </p:cNvPr>
          <p:cNvPicPr>
            <a:picLocks noChangeAspect="1"/>
          </p:cNvPicPr>
          <p:nvPr/>
        </p:nvPicPr>
        <p:blipFill>
          <a:blip r:embed="rId2" cstate="screen">
            <a:lum bright="70000" contrast="-70000"/>
            <a:extLst>
              <a:ext uri="{28A0092B-C50C-407E-A947-70E740481C1C}">
                <a14:useLocalDpi xmlns:a14="http://schemas.microsoft.com/office/drawing/2010/main"/>
              </a:ext>
            </a:extLst>
          </a:blip>
          <a:stretch>
            <a:fillRect/>
          </a:stretch>
        </p:blipFill>
        <p:spPr>
          <a:xfrm>
            <a:off x="9382538" y="6295457"/>
            <a:ext cx="1881533" cy="395855"/>
          </a:xfrm>
          <a:prstGeom prst="rect">
            <a:avLst/>
          </a:prstGeom>
        </p:spPr>
      </p:pic>
      <p:sp>
        <p:nvSpPr>
          <p:cNvPr id="6" name="Rectangle 5">
            <a:extLst>
              <a:ext uri="{FF2B5EF4-FFF2-40B4-BE49-F238E27FC236}">
                <a16:creationId xmlns:a16="http://schemas.microsoft.com/office/drawing/2014/main" id="{2C9AEF2B-2161-8479-3153-BB0B13BF822B}"/>
              </a:ext>
            </a:extLst>
          </p:cNvPr>
          <p:cNvSpPr/>
          <p:nvPr userDrawn="1"/>
        </p:nvSpPr>
        <p:spPr>
          <a:xfrm rot="5400000">
            <a:off x="4927680" y="3376676"/>
            <a:ext cx="3727050" cy="122014"/>
          </a:xfrm>
          <a:prstGeom prst="rect">
            <a:avLst/>
          </a:prstGeom>
          <a:solidFill>
            <a:srgbClr val="6436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a:extLst>
              <a:ext uri="{FF2B5EF4-FFF2-40B4-BE49-F238E27FC236}">
                <a16:creationId xmlns:a16="http://schemas.microsoft.com/office/drawing/2014/main" id="{A8318F2D-B0F0-01AA-49F6-762BB023B6E1}"/>
              </a:ext>
            </a:extLst>
          </p:cNvPr>
          <p:cNvSpPr>
            <a:spLocks noGrp="1"/>
          </p:cNvSpPr>
          <p:nvPr>
            <p:ph type="pic" sz="quarter" idx="10"/>
          </p:nvPr>
        </p:nvSpPr>
        <p:spPr>
          <a:xfrm>
            <a:off x="6852313" y="1585913"/>
            <a:ext cx="3714750" cy="3714750"/>
          </a:xfrm>
        </p:spPr>
        <p:txBody>
          <a:bodyPr/>
          <a:lstStyle/>
          <a:p>
            <a:endParaRPr lang="en-US"/>
          </a:p>
        </p:txBody>
      </p:sp>
    </p:spTree>
    <p:extLst>
      <p:ext uri="{BB962C8B-B14F-4D97-AF65-F5344CB8AC3E}">
        <p14:creationId xmlns:p14="http://schemas.microsoft.com/office/powerpoint/2010/main" val="205011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D68E55-F78B-0140-996D-F949A4EBD2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A2802E-69E4-5342-B9B4-A87FD2C137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12128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9" r:id="rId3"/>
    <p:sldLayoutId id="2147483663" r:id="rId4"/>
    <p:sldLayoutId id="2147483690"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b="1" i="0" kern="1200">
          <a:solidFill>
            <a:srgbClr val="25408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300"/>
        </a:spcBef>
        <a:spcAft>
          <a:spcPts val="600"/>
        </a:spcAft>
        <a:buClr>
          <a:srgbClr val="00A998"/>
        </a:buClr>
        <a:buSzPct val="80000"/>
        <a:buFont typeface="Arial" panose="020B0604020202020204" pitchFamily="34" charset="0"/>
        <a:buChar char="•"/>
        <a:defRPr sz="2400" kern="1200">
          <a:solidFill>
            <a:schemeClr val="bg2">
              <a:lumMod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300"/>
        </a:spcBef>
        <a:spcAft>
          <a:spcPts val="600"/>
        </a:spcAft>
        <a:buClr>
          <a:srgbClr val="00A998"/>
        </a:buClr>
        <a:buSzPct val="80000"/>
        <a:buFont typeface="Arial" panose="020B0604020202020204" pitchFamily="34" charset="0"/>
        <a:buChar char="•"/>
        <a:defRPr sz="2000" kern="1200">
          <a:solidFill>
            <a:schemeClr val="bg2">
              <a:lumMod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300"/>
        </a:spcBef>
        <a:spcAft>
          <a:spcPts val="600"/>
        </a:spcAft>
        <a:buClr>
          <a:srgbClr val="00A998"/>
        </a:buClr>
        <a:buSzPct val="80000"/>
        <a:buFont typeface="Arial" panose="020B0604020202020204" pitchFamily="34" charset="0"/>
        <a:buChar char="•"/>
        <a:defRPr sz="1800" kern="1200">
          <a:solidFill>
            <a:schemeClr val="bg2">
              <a:lumMod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300"/>
        </a:spcBef>
        <a:spcAft>
          <a:spcPts val="600"/>
        </a:spcAft>
        <a:buClr>
          <a:srgbClr val="00A998"/>
        </a:buClr>
        <a:buSzPct val="80000"/>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300"/>
        </a:spcBef>
        <a:spcAft>
          <a:spcPts val="600"/>
        </a:spcAft>
        <a:buClr>
          <a:srgbClr val="00A998"/>
        </a:buClr>
        <a:buSzPct val="80000"/>
        <a:buFont typeface="Arial" panose="020B0604020202020204" pitchFamily="34" charset="0"/>
        <a:buChar char="•"/>
        <a:defRPr sz="160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microsoft.com/office/2018/10/relationships/comments" Target="../comments/modernComment_1E3_298CE5A.xml"/><Relationship Id="rId7" Type="http://schemas.openxmlformats.org/officeDocument/2006/relationships/diagramColors" Target="../diagrams/colors5.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3058F-FEA0-9CD4-8F47-5D19052BF0E4}"/>
              </a:ext>
            </a:extLst>
          </p:cNvPr>
          <p:cNvSpPr>
            <a:spLocks noGrp="1"/>
          </p:cNvSpPr>
          <p:nvPr>
            <p:ph type="ctrTitle"/>
          </p:nvPr>
        </p:nvSpPr>
        <p:spPr>
          <a:xfrm>
            <a:off x="1723275" y="2284043"/>
            <a:ext cx="9144000" cy="2387600"/>
          </a:xfrm>
        </p:spPr>
        <p:txBody>
          <a:bodyPr>
            <a:normAutofit fontScale="90000"/>
          </a:bodyPr>
          <a:lstStyle/>
          <a:p>
            <a:r>
              <a:rPr lang="en-US"/>
              <a:t>Future of Pathology: Technology, AI and Diagnostic Excellence</a:t>
            </a:r>
          </a:p>
        </p:txBody>
      </p:sp>
      <p:sp>
        <p:nvSpPr>
          <p:cNvPr id="3" name="Subtitle 2">
            <a:extLst>
              <a:ext uri="{FF2B5EF4-FFF2-40B4-BE49-F238E27FC236}">
                <a16:creationId xmlns:a16="http://schemas.microsoft.com/office/drawing/2014/main" id="{192BC4E9-2B34-2DF0-E78A-D963007D21EF}"/>
              </a:ext>
            </a:extLst>
          </p:cNvPr>
          <p:cNvSpPr>
            <a:spLocks noGrp="1"/>
          </p:cNvSpPr>
          <p:nvPr>
            <p:ph type="subTitle" idx="1"/>
          </p:nvPr>
        </p:nvSpPr>
        <p:spPr>
          <a:xfrm>
            <a:off x="1723275" y="5444475"/>
            <a:ext cx="9144000" cy="481762"/>
          </a:xfrm>
        </p:spPr>
        <p:txBody>
          <a:bodyPr>
            <a:normAutofit/>
          </a:bodyPr>
          <a:lstStyle/>
          <a:p>
            <a:r>
              <a:rPr lang="en-US"/>
              <a:t>PATHOLOGIST WORKFORCE </a:t>
            </a:r>
          </a:p>
        </p:txBody>
      </p:sp>
    </p:spTree>
    <p:extLst>
      <p:ext uri="{BB962C8B-B14F-4D97-AF65-F5344CB8AC3E}">
        <p14:creationId xmlns:p14="http://schemas.microsoft.com/office/powerpoint/2010/main" val="575094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A7479-3CAD-7A20-7111-5C95D83C50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978004-E74E-6434-D683-71195CA5889E}"/>
              </a:ext>
            </a:extLst>
          </p:cNvPr>
          <p:cNvSpPr>
            <a:spLocks noGrp="1"/>
          </p:cNvSpPr>
          <p:nvPr>
            <p:ph type="title"/>
          </p:nvPr>
        </p:nvSpPr>
        <p:spPr>
          <a:xfrm>
            <a:off x="757666" y="977609"/>
            <a:ext cx="5992758" cy="1325563"/>
          </a:xfrm>
        </p:spPr>
        <p:txBody>
          <a:bodyPr>
            <a:normAutofit/>
          </a:bodyPr>
          <a:lstStyle/>
          <a:p>
            <a:r>
              <a:rPr lang="en-US"/>
              <a:t>Strategies to Improve </a:t>
            </a:r>
            <a:br>
              <a:rPr lang="en-US"/>
            </a:br>
            <a:r>
              <a:rPr lang="en-US"/>
              <a:t>Global Access and Pathology Workforce Shortages</a:t>
            </a:r>
          </a:p>
        </p:txBody>
      </p:sp>
      <p:sp>
        <p:nvSpPr>
          <p:cNvPr id="3" name="Content Placeholder 2">
            <a:extLst>
              <a:ext uri="{FF2B5EF4-FFF2-40B4-BE49-F238E27FC236}">
                <a16:creationId xmlns:a16="http://schemas.microsoft.com/office/drawing/2014/main" id="{C181C8CA-3619-C593-463F-3634D964D779}"/>
              </a:ext>
            </a:extLst>
          </p:cNvPr>
          <p:cNvSpPr>
            <a:spLocks noGrp="1"/>
          </p:cNvSpPr>
          <p:nvPr>
            <p:ph idx="1"/>
          </p:nvPr>
        </p:nvSpPr>
        <p:spPr>
          <a:xfrm>
            <a:off x="757667" y="2550275"/>
            <a:ext cx="5320404" cy="3427831"/>
          </a:xfrm>
        </p:spPr>
        <p:txBody>
          <a:bodyPr>
            <a:normAutofit/>
          </a:bodyPr>
          <a:lstStyle/>
          <a:p>
            <a:r>
              <a:rPr lang="en-US"/>
              <a:t>Address workforce shortages through telepathology and remote collaboration</a:t>
            </a:r>
          </a:p>
          <a:p>
            <a:r>
              <a:rPr lang="en-US"/>
              <a:t>Support equitable access for rural/underserved regions through virtual diagnostics</a:t>
            </a:r>
          </a:p>
          <a:p>
            <a:r>
              <a:rPr lang="en-US"/>
              <a:t>Continuous AI learning from global datasets will help with improved accuracy and fairness. </a:t>
            </a:r>
          </a:p>
        </p:txBody>
      </p:sp>
      <p:sp>
        <p:nvSpPr>
          <p:cNvPr id="10" name="Content Placeholder 9">
            <a:extLst>
              <a:ext uri="{FF2B5EF4-FFF2-40B4-BE49-F238E27FC236}">
                <a16:creationId xmlns:a16="http://schemas.microsoft.com/office/drawing/2014/main" id="{FE0B6AD7-523A-B623-3B83-575935A40359}"/>
              </a:ext>
            </a:extLst>
          </p:cNvPr>
          <p:cNvSpPr>
            <a:spLocks noGrp="1"/>
          </p:cNvSpPr>
          <p:nvPr>
            <p:ph sz="half" idx="2"/>
          </p:nvPr>
        </p:nvSpPr>
        <p:spPr/>
        <p:txBody>
          <a:bodyPr/>
          <a:lstStyle/>
          <a:p>
            <a:endParaRPr lang="en-US"/>
          </a:p>
        </p:txBody>
      </p:sp>
      <p:pic>
        <p:nvPicPr>
          <p:cNvPr id="13" name="Picture Placeholder 12" descr="A person in a white coat standing in front of a computer&#10;&#10;AI-generated content may be incorrect.">
            <a:extLst>
              <a:ext uri="{FF2B5EF4-FFF2-40B4-BE49-F238E27FC236}">
                <a16:creationId xmlns:a16="http://schemas.microsoft.com/office/drawing/2014/main" id="{716B7AA3-13F4-CBDA-D8C3-801F46410C08}"/>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prstGeom prst="rect">
            <a:avLst/>
          </a:prstGeom>
        </p:spPr>
      </p:pic>
      <p:sp>
        <p:nvSpPr>
          <p:cNvPr id="7" name="Title 1">
            <a:extLst>
              <a:ext uri="{FF2B5EF4-FFF2-40B4-BE49-F238E27FC236}">
                <a16:creationId xmlns:a16="http://schemas.microsoft.com/office/drawing/2014/main" id="{68171B38-51F4-EFF8-02EC-15FFDFC84216}"/>
              </a:ext>
            </a:extLst>
          </p:cNvPr>
          <p:cNvSpPr txBox="1">
            <a:spLocks/>
          </p:cNvSpPr>
          <p:nvPr/>
        </p:nvSpPr>
        <p:spPr>
          <a:xfrm>
            <a:off x="10254343" y="108857"/>
            <a:ext cx="1832222" cy="25690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i="0" kern="1200">
                <a:solidFill>
                  <a:schemeClr val="bg1"/>
                </a:solidFill>
                <a:latin typeface="Arial" panose="020B0604020202020204" pitchFamily="34" charset="0"/>
                <a:ea typeface="+mj-ea"/>
                <a:cs typeface="Arial" panose="020B0604020202020204" pitchFamily="34" charset="0"/>
              </a:defRPr>
            </a:lvl1pPr>
          </a:lstStyle>
          <a:p>
            <a:pPr algn="r"/>
            <a:r>
              <a:rPr lang="en-US" sz="1400" baseline="30000">
                <a:solidFill>
                  <a:srgbClr val="00A998"/>
                </a:solidFill>
              </a:rPr>
              <a:t>Reference 10</a:t>
            </a:r>
            <a:endParaRPr lang="en-US" sz="1400">
              <a:solidFill>
                <a:srgbClr val="00A998"/>
              </a:solidFill>
            </a:endParaRPr>
          </a:p>
        </p:txBody>
      </p:sp>
    </p:spTree>
    <p:extLst>
      <p:ext uri="{BB962C8B-B14F-4D97-AF65-F5344CB8AC3E}">
        <p14:creationId xmlns:p14="http://schemas.microsoft.com/office/powerpoint/2010/main" val="3413695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CB9E0-E39D-C4FF-759D-C67FAC42E151}"/>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344CF181-E4CB-ADE4-0B46-09F07CD6529E}"/>
              </a:ext>
            </a:extLst>
          </p:cNvPr>
          <p:cNvSpPr>
            <a:spLocks noGrp="1"/>
          </p:cNvSpPr>
          <p:nvPr>
            <p:ph idx="1"/>
          </p:nvPr>
        </p:nvSpPr>
        <p:spPr/>
        <p:txBody>
          <a:bodyPr>
            <a:noAutofit/>
          </a:bodyPr>
          <a:lstStyle/>
          <a:p>
            <a:pPr lvl="0">
              <a:buFont typeface="+mj-lt"/>
              <a:buAutoNum type="arabicPeriod"/>
            </a:pPr>
            <a:r>
              <a:rPr lang="en-US" sz="1300" err="1"/>
              <a:t>Bashshur</a:t>
            </a:r>
            <a:r>
              <a:rPr lang="en-US" sz="1300"/>
              <a:t> RL, Krupinski EA, Weinstein RS, Dunn MR, </a:t>
            </a:r>
            <a:r>
              <a:rPr lang="en-US" sz="1300" err="1"/>
              <a:t>Bashshur</a:t>
            </a:r>
            <a:r>
              <a:rPr lang="en-US" sz="1300"/>
              <a:t> N. The Empirical Foundations of Telepathology: Evidence of Feasibility and Intermediate Effects. Telemedicine and e-Health. 2017;23(3):155-191. </a:t>
            </a:r>
            <a:r>
              <a:rPr lang="en-US" sz="1300" err="1"/>
              <a:t>doi:https</a:t>
            </a:r>
            <a:r>
              <a:rPr lang="en-US" sz="1300"/>
              <a:t>://</a:t>
            </a:r>
            <a:r>
              <a:rPr lang="en-US" sz="1300" err="1"/>
              <a:t>doi.org</a:t>
            </a:r>
            <a:r>
              <a:rPr lang="en-US" sz="1300"/>
              <a:t>/10.1089/tmj.2016.0278</a:t>
            </a:r>
          </a:p>
          <a:p>
            <a:pPr lvl="0">
              <a:buFont typeface="+mj-lt"/>
              <a:buAutoNum type="arabicPeriod"/>
            </a:pPr>
            <a:r>
              <a:rPr lang="en-US" sz="1300"/>
              <a:t>‌</a:t>
            </a:r>
            <a:r>
              <a:rPr lang="en-US" sz="1300" err="1"/>
              <a:t>Pantanowitz</a:t>
            </a:r>
            <a:r>
              <a:rPr lang="en-US" sz="1300"/>
              <a:t> L, Sharma A, Carter A, Kurc T, Sussman A, Saltz J. Twenty years of digital pathology: An overview of the road travelled, what is on the horizon, and the emergence of vendor-neutral archives. Journal of Pathology Informatics. 2018;9(1):40. </a:t>
            </a:r>
            <a:r>
              <a:rPr lang="en-US" sz="1300" err="1"/>
              <a:t>doi:https</a:t>
            </a:r>
            <a:r>
              <a:rPr lang="en-US" sz="1300"/>
              <a:t>://</a:t>
            </a:r>
            <a:r>
              <a:rPr lang="en-US" sz="1300" err="1"/>
              <a:t>doi.org</a:t>
            </a:r>
            <a:r>
              <a:rPr lang="en-US" sz="1300"/>
              <a:t>/10.4103/jpi.jpi_69_18</a:t>
            </a:r>
          </a:p>
          <a:p>
            <a:pPr lvl="0">
              <a:buFont typeface="+mj-lt"/>
              <a:buAutoNum type="arabicPeriod"/>
            </a:pPr>
            <a:r>
              <a:rPr lang="en-US" sz="1300"/>
              <a:t>‌Ahuja S, Zaheer S. Advancements in pathology: Digital transformation, precision medicine, and beyond. </a:t>
            </a:r>
            <a:r>
              <a:rPr lang="en-US" sz="1300" i="1"/>
              <a:t>Journal of Pathology Informatics</a:t>
            </a:r>
            <a:r>
              <a:rPr lang="en-US" sz="1300"/>
              <a:t>. Published online November 19, 2024:100408. </a:t>
            </a:r>
            <a:r>
              <a:rPr lang="en-US" sz="1300" err="1"/>
              <a:t>doi:https</a:t>
            </a:r>
            <a:r>
              <a:rPr lang="en-US" sz="1300"/>
              <a:t>://</a:t>
            </a:r>
            <a:r>
              <a:rPr lang="en-US" sz="1300" err="1"/>
              <a:t>doi.org</a:t>
            </a:r>
            <a:r>
              <a:rPr lang="en-US" sz="1300"/>
              <a:t>/10.1016/j.jpi.2024.100408</a:t>
            </a:r>
          </a:p>
          <a:p>
            <a:pPr lvl="0">
              <a:buFont typeface="+mj-lt"/>
              <a:buAutoNum type="arabicPeriod"/>
            </a:pPr>
            <a:r>
              <a:rPr lang="en-US" sz="1300"/>
              <a:t>Zhang DY, Venkat A, </a:t>
            </a:r>
            <a:r>
              <a:rPr lang="en-US" sz="1300" err="1"/>
              <a:t>Khasawneh</a:t>
            </a:r>
            <a:r>
              <a:rPr lang="en-US" sz="1300"/>
              <a:t> H, Sali R, Zhang V, Pei Z. Implementation of Digital Pathology and Artificial Intelligence in Routine Pathology Practice. </a:t>
            </a:r>
            <a:r>
              <a:rPr lang="en-US" sz="1300" i="1"/>
              <a:t>Laboratory Investigation</a:t>
            </a:r>
            <a:r>
              <a:rPr lang="en-US" sz="1300"/>
              <a:t>. 2024;104(9):102111. </a:t>
            </a:r>
            <a:r>
              <a:rPr lang="en-US" sz="1300" err="1"/>
              <a:t>doi:https</a:t>
            </a:r>
            <a:r>
              <a:rPr lang="en-US" sz="1300"/>
              <a:t>://</a:t>
            </a:r>
            <a:r>
              <a:rPr lang="en-US" sz="1300" err="1"/>
              <a:t>doi.org</a:t>
            </a:r>
            <a:r>
              <a:rPr lang="en-US" sz="1300"/>
              <a:t>/10.1016/j.labinv.2024.102111</a:t>
            </a:r>
          </a:p>
          <a:p>
            <a:pPr lvl="0">
              <a:buFont typeface="+mj-lt"/>
              <a:buAutoNum type="arabicPeriod"/>
            </a:pPr>
            <a:r>
              <a:rPr lang="en-US" sz="1300" err="1"/>
              <a:t>Masjoodi</a:t>
            </a:r>
            <a:r>
              <a:rPr lang="en-US" sz="1300"/>
              <a:t> S, </a:t>
            </a:r>
            <a:r>
              <a:rPr lang="en-US" sz="1300" err="1"/>
              <a:t>Anbardar</a:t>
            </a:r>
            <a:r>
              <a:rPr lang="en-US" sz="1300"/>
              <a:t> MH, </a:t>
            </a:r>
            <a:r>
              <a:rPr lang="en-US" sz="1300" err="1"/>
              <a:t>Shokripour</a:t>
            </a:r>
            <a:r>
              <a:rPr lang="en-US" sz="1300"/>
              <a:t> M, </a:t>
            </a:r>
            <a:r>
              <a:rPr lang="en-US" sz="1300" err="1"/>
              <a:t>Omidifar</a:t>
            </a:r>
            <a:r>
              <a:rPr lang="en-US" sz="1300"/>
              <a:t> N. Whole Slide Imaging (WSI) in Pathology: Emerging Trends and Future Applications in Clinical Diagnostics, Medical Education, and Pathology. </a:t>
            </a:r>
            <a:r>
              <a:rPr lang="en-US" sz="1300" i="1"/>
              <a:t>Iranian journal of pathology</a:t>
            </a:r>
            <a:r>
              <a:rPr lang="en-US" sz="1300"/>
              <a:t>. 2025;20(3):257-265. </a:t>
            </a:r>
            <a:r>
              <a:rPr lang="en-US" sz="1300" err="1"/>
              <a:t>doi:https</a:t>
            </a:r>
            <a:r>
              <a:rPr lang="en-US" sz="1300"/>
              <a:t>://</a:t>
            </a:r>
            <a:r>
              <a:rPr lang="en-US" sz="1300" err="1"/>
              <a:t>doi.org</a:t>
            </a:r>
            <a:r>
              <a:rPr lang="en-US" sz="1300"/>
              <a:t>/10.30699/ijp.2025.2044210.3367</a:t>
            </a:r>
          </a:p>
        </p:txBody>
      </p:sp>
    </p:spTree>
    <p:extLst>
      <p:ext uri="{BB962C8B-B14F-4D97-AF65-F5344CB8AC3E}">
        <p14:creationId xmlns:p14="http://schemas.microsoft.com/office/powerpoint/2010/main" val="2826325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36ACE-EA9F-7D52-8A54-3076E4988E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1A79D6-B773-FC31-681B-0CCCB9D6C873}"/>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023AC62B-B565-5D6B-B2D5-444D5D16A562}"/>
              </a:ext>
            </a:extLst>
          </p:cNvPr>
          <p:cNvSpPr>
            <a:spLocks noGrp="1"/>
          </p:cNvSpPr>
          <p:nvPr>
            <p:ph idx="1"/>
          </p:nvPr>
        </p:nvSpPr>
        <p:spPr/>
        <p:txBody>
          <a:bodyPr>
            <a:noAutofit/>
          </a:bodyPr>
          <a:lstStyle/>
          <a:p>
            <a:pPr lvl="0">
              <a:buFont typeface="+mj-lt"/>
              <a:buAutoNum type="arabicPeriod" startAt="6"/>
            </a:pPr>
            <a:r>
              <a:rPr lang="en-US" sz="1300"/>
              <a:t>Hanna MG, Ardon O. Digital pathology systems enabling quality patient care. </a:t>
            </a:r>
            <a:r>
              <a:rPr lang="en-US" sz="1300" i="1"/>
              <a:t>Genes, Chromosomes and Cancer</a:t>
            </a:r>
            <a:r>
              <a:rPr lang="en-US" sz="1300"/>
              <a:t>. 2023;62(11):685-697. </a:t>
            </a:r>
            <a:r>
              <a:rPr lang="en-US" sz="1300" err="1"/>
              <a:t>doi:https</a:t>
            </a:r>
            <a:r>
              <a:rPr lang="en-US" sz="1300"/>
              <a:t>://</a:t>
            </a:r>
            <a:r>
              <a:rPr lang="en-US" sz="1300" err="1"/>
              <a:t>doi.org</a:t>
            </a:r>
            <a:r>
              <a:rPr lang="en-US" sz="1300"/>
              <a:t>/10.1002/gcc.23192</a:t>
            </a:r>
          </a:p>
          <a:p>
            <a:pPr lvl="0">
              <a:buFont typeface="+mj-lt"/>
              <a:buAutoNum type="arabicPeriod" startAt="6"/>
            </a:pPr>
            <a:r>
              <a:rPr lang="en-US" sz="1300"/>
              <a:t>Kim I, Kang K, Song Y, Kim TJ. Application of Artificial Intelligence in Pathology: Trends and Challenges. </a:t>
            </a:r>
            <a:r>
              <a:rPr lang="en-US" sz="1300" i="1"/>
              <a:t>Diagnostics</a:t>
            </a:r>
            <a:r>
              <a:rPr lang="en-US" sz="1300"/>
              <a:t>. 2022;12(11):2794. </a:t>
            </a:r>
            <a:r>
              <a:rPr lang="en-US" sz="1300" err="1"/>
              <a:t>doi:https</a:t>
            </a:r>
            <a:r>
              <a:rPr lang="en-US" sz="1300"/>
              <a:t>://</a:t>
            </a:r>
            <a:r>
              <a:rPr lang="en-US" sz="1300" err="1"/>
              <a:t>doi.org</a:t>
            </a:r>
            <a:r>
              <a:rPr lang="en-US" sz="1300"/>
              <a:t>/10.3390/diagnostics12112794</a:t>
            </a:r>
          </a:p>
          <a:p>
            <a:pPr lvl="0">
              <a:buFont typeface="+mj-lt"/>
              <a:buAutoNum type="arabicPeriod" startAt="6"/>
            </a:pPr>
            <a:r>
              <a:rPr lang="fr-FR" sz="1300" err="1"/>
              <a:t>Berbís</a:t>
            </a:r>
            <a:r>
              <a:rPr lang="fr-FR" sz="1300"/>
              <a:t> MA, McClintock DS, </a:t>
            </a:r>
            <a:r>
              <a:rPr lang="fr-FR" sz="1300" err="1"/>
              <a:t>Bychkov</a:t>
            </a:r>
            <a:r>
              <a:rPr lang="fr-FR" sz="1300"/>
              <a:t> A, et al. </a:t>
            </a:r>
            <a:r>
              <a:rPr lang="en-US" sz="1300"/>
              <a:t>Computational pathology in 2030: a Delphi study forecasting the role of AI in pathology within the next decade. </a:t>
            </a:r>
            <a:r>
              <a:rPr lang="en-US" sz="1300" i="1" err="1"/>
              <a:t>eBioMedicine</a:t>
            </a:r>
            <a:r>
              <a:rPr lang="en-US" sz="1300"/>
              <a:t>. 2023;88:104427. </a:t>
            </a:r>
            <a:r>
              <a:rPr lang="en-US" sz="1300" err="1"/>
              <a:t>doi:https</a:t>
            </a:r>
            <a:r>
              <a:rPr lang="en-US" sz="1300"/>
              <a:t>://</a:t>
            </a:r>
            <a:r>
              <a:rPr lang="en-US" sz="1300" err="1"/>
              <a:t>doi.org</a:t>
            </a:r>
            <a:r>
              <a:rPr lang="en-US" sz="1300"/>
              <a:t>/10.1016/j.ebiom.2022.104427</a:t>
            </a:r>
          </a:p>
          <a:p>
            <a:pPr lvl="0">
              <a:buFont typeface="+mj-lt"/>
              <a:buAutoNum type="arabicPeriod" startAt="6"/>
            </a:pPr>
            <a:r>
              <a:rPr lang="fr-FR" sz="1300"/>
              <a:t>Fatima G, </a:t>
            </a:r>
            <a:r>
              <a:rPr lang="fr-FR" sz="1300" err="1"/>
              <a:t>Hekmat</a:t>
            </a:r>
            <a:r>
              <a:rPr lang="fr-FR" sz="1300"/>
              <a:t> </a:t>
            </a:r>
            <a:r>
              <a:rPr lang="fr-FR" sz="1300" err="1"/>
              <a:t>Alhmadi</a:t>
            </a:r>
            <a:r>
              <a:rPr lang="fr-FR" sz="1300"/>
              <a:t>, Mahdi AA, et al. </a:t>
            </a:r>
            <a:r>
              <a:rPr lang="en-US" sz="1300"/>
              <a:t>Transforming Diagnostics: A Comprehensive Review of Advances in Digital Pathology. </a:t>
            </a:r>
            <a:r>
              <a:rPr lang="en-US" sz="1300" i="1" err="1"/>
              <a:t>Cureus</a:t>
            </a:r>
            <a:r>
              <a:rPr lang="en-US" sz="1300"/>
              <a:t>. Published online October 19, 2024. </a:t>
            </a:r>
            <a:r>
              <a:rPr lang="en-US" sz="1300" err="1"/>
              <a:t>doi:https</a:t>
            </a:r>
            <a:r>
              <a:rPr lang="en-US" sz="1300"/>
              <a:t>://</a:t>
            </a:r>
            <a:r>
              <a:rPr lang="en-US" sz="1300" err="1"/>
              <a:t>doi.org</a:t>
            </a:r>
            <a:r>
              <a:rPr lang="en-US" sz="1300"/>
              <a:t>/10.7759/cureus.71890</a:t>
            </a:r>
          </a:p>
          <a:p>
            <a:pPr lvl="0">
              <a:buFont typeface="+mj-lt"/>
              <a:buAutoNum type="arabicPeriod" startAt="6"/>
            </a:pPr>
            <a:r>
              <a:rPr lang="en-US" sz="1300"/>
              <a:t>Fleming KA, Horton S, Wilson ML, et al. The Lancet Commission on diagnostics: transforming access to diagnostics. </a:t>
            </a:r>
            <a:r>
              <a:rPr lang="en-US" sz="1300" i="1"/>
              <a:t>The Lancet</a:t>
            </a:r>
            <a:r>
              <a:rPr lang="en-US" sz="1300"/>
              <a:t>. 2021;398(10315):1997-2050. </a:t>
            </a:r>
            <a:r>
              <a:rPr lang="en-US" sz="1300" err="1"/>
              <a:t>doi:https</a:t>
            </a:r>
            <a:r>
              <a:rPr lang="en-US" sz="1300"/>
              <a:t>://</a:t>
            </a:r>
            <a:r>
              <a:rPr lang="en-US" sz="1300" err="1"/>
              <a:t>doi.org</a:t>
            </a:r>
            <a:r>
              <a:rPr lang="en-US" sz="1300"/>
              <a:t>/10.1016/s0140-6736(21)00673-5</a:t>
            </a:r>
          </a:p>
          <a:p>
            <a:pPr lvl="0">
              <a:buFont typeface="+mj-lt"/>
              <a:buAutoNum type="arabicPeriod" startAt="6"/>
            </a:pPr>
            <a:r>
              <a:rPr lang="en-US" sz="1300"/>
              <a:t>Lujan GM, Savage J, </a:t>
            </a:r>
            <a:r>
              <a:rPr lang="en-US" sz="1300" err="1"/>
              <a:t>Shana’ah</a:t>
            </a:r>
            <a:r>
              <a:rPr lang="en-US" sz="1300"/>
              <a:t> A, et al. Digital Pathology Initiatives and Experience of a Large Academic Institution During the Coronavirus Disease 2019 (COVID-19) Pandemic. </a:t>
            </a:r>
            <a:r>
              <a:rPr lang="en-US" sz="1300" i="1"/>
              <a:t>Archives of Pathology &amp; Laboratory Medicine</a:t>
            </a:r>
            <a:r>
              <a:rPr lang="en-US" sz="1300"/>
              <a:t>. 2021;145(9):1051-1061. </a:t>
            </a:r>
            <a:r>
              <a:rPr lang="en-US" sz="1300" err="1"/>
              <a:t>doi:https</a:t>
            </a:r>
            <a:r>
              <a:rPr lang="en-US" sz="1300"/>
              <a:t>://</a:t>
            </a:r>
            <a:r>
              <a:rPr lang="en-US" sz="1300" err="1"/>
              <a:t>doi.org</a:t>
            </a:r>
            <a:r>
              <a:rPr lang="en-US" sz="1300"/>
              <a:t>/10.5858/arpa.2020-0715-SA</a:t>
            </a:r>
          </a:p>
        </p:txBody>
      </p:sp>
    </p:spTree>
    <p:extLst>
      <p:ext uri="{BB962C8B-B14F-4D97-AF65-F5344CB8AC3E}">
        <p14:creationId xmlns:p14="http://schemas.microsoft.com/office/powerpoint/2010/main" val="75102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9754C-BDB0-33AB-EACB-FAFBCA47AB6F}"/>
              </a:ext>
            </a:extLst>
          </p:cNvPr>
          <p:cNvSpPr>
            <a:spLocks noGrp="1"/>
          </p:cNvSpPr>
          <p:nvPr>
            <p:ph type="title"/>
          </p:nvPr>
        </p:nvSpPr>
        <p:spPr/>
        <p:txBody>
          <a:bodyPr/>
          <a:lstStyle/>
          <a:p>
            <a:r>
              <a:rPr lang="en-US"/>
              <a:t>Technological Advancements: </a:t>
            </a:r>
            <a:r>
              <a:rPr lang="en-US" b="0"/>
              <a:t>Digital Pathology  </a:t>
            </a:r>
          </a:p>
        </p:txBody>
      </p:sp>
      <p:sp>
        <p:nvSpPr>
          <p:cNvPr id="4" name="Text Placeholder 3">
            <a:extLst>
              <a:ext uri="{FF2B5EF4-FFF2-40B4-BE49-F238E27FC236}">
                <a16:creationId xmlns:a16="http://schemas.microsoft.com/office/drawing/2014/main" id="{BE4593FF-F468-8060-9F05-37DE5DA54E42}"/>
              </a:ext>
            </a:extLst>
          </p:cNvPr>
          <p:cNvSpPr>
            <a:spLocks noGrp="1"/>
          </p:cNvSpPr>
          <p:nvPr>
            <p:ph type="body" sz="half" idx="4294967295"/>
          </p:nvPr>
        </p:nvSpPr>
        <p:spPr>
          <a:xfrm>
            <a:off x="605118" y="1936564"/>
            <a:ext cx="10932458" cy="282201"/>
          </a:xfrm>
        </p:spPr>
        <p:txBody>
          <a:bodyPr>
            <a:normAutofit fontScale="85000" lnSpcReduction="20000"/>
          </a:bodyPr>
          <a:lstStyle/>
          <a:p>
            <a:pPr marL="0" indent="0">
              <a:buNone/>
            </a:pPr>
            <a:r>
              <a:rPr lang="en-US" sz="2000"/>
              <a:t>In pathology, the diagnostic process has been transformed by technological advancements.</a:t>
            </a:r>
          </a:p>
        </p:txBody>
      </p:sp>
      <p:sp>
        <p:nvSpPr>
          <p:cNvPr id="5" name="Title 1">
            <a:extLst>
              <a:ext uri="{FF2B5EF4-FFF2-40B4-BE49-F238E27FC236}">
                <a16:creationId xmlns:a16="http://schemas.microsoft.com/office/drawing/2014/main" id="{AA35C1B3-05B5-A4E4-BFD8-74785485DE2A}"/>
              </a:ext>
            </a:extLst>
          </p:cNvPr>
          <p:cNvSpPr txBox="1">
            <a:spLocks/>
          </p:cNvSpPr>
          <p:nvPr/>
        </p:nvSpPr>
        <p:spPr>
          <a:xfrm>
            <a:off x="10254343" y="108857"/>
            <a:ext cx="1832222" cy="25690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i="0" kern="1200">
                <a:solidFill>
                  <a:schemeClr val="bg1"/>
                </a:solidFill>
                <a:latin typeface="Arial" panose="020B0604020202020204" pitchFamily="34" charset="0"/>
                <a:ea typeface="+mj-ea"/>
                <a:cs typeface="Arial" panose="020B0604020202020204" pitchFamily="34" charset="0"/>
              </a:defRPr>
            </a:lvl1pPr>
          </a:lstStyle>
          <a:p>
            <a:pPr algn="r"/>
            <a:r>
              <a:rPr lang="en-US" sz="1400" baseline="30000">
                <a:solidFill>
                  <a:srgbClr val="00A998"/>
                </a:solidFill>
              </a:rPr>
              <a:t>Reference 1,2,3</a:t>
            </a:r>
            <a:endParaRPr lang="en-US" sz="1400">
              <a:solidFill>
                <a:srgbClr val="00A998"/>
              </a:solidFill>
            </a:endParaRPr>
          </a:p>
        </p:txBody>
      </p:sp>
      <p:sp>
        <p:nvSpPr>
          <p:cNvPr id="6" name="Content Placeholder 2">
            <a:extLst>
              <a:ext uri="{FF2B5EF4-FFF2-40B4-BE49-F238E27FC236}">
                <a16:creationId xmlns:a16="http://schemas.microsoft.com/office/drawing/2014/main" id="{D848E13A-8812-6E11-5F14-72D9C8718E4F}"/>
              </a:ext>
            </a:extLst>
          </p:cNvPr>
          <p:cNvSpPr txBox="1">
            <a:spLocks/>
          </p:cNvSpPr>
          <p:nvPr/>
        </p:nvSpPr>
        <p:spPr>
          <a:xfrm>
            <a:off x="5183188" y="2286000"/>
            <a:ext cx="6172200" cy="48736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300"/>
              </a:spcBef>
              <a:spcAft>
                <a:spcPts val="600"/>
              </a:spcAft>
              <a:buClr>
                <a:srgbClr val="00A998"/>
              </a:buClr>
              <a:buSzPct val="80000"/>
              <a:buFont typeface="Arial" panose="020B0604020202020204" pitchFamily="34" charset="0"/>
              <a:buChar char="•"/>
              <a:defRPr sz="3200" kern="1200">
                <a:solidFill>
                  <a:schemeClr val="bg2">
                    <a:lumMod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300"/>
              </a:spcBef>
              <a:spcAft>
                <a:spcPts val="600"/>
              </a:spcAft>
              <a:buClr>
                <a:srgbClr val="00A998"/>
              </a:buClr>
              <a:buSzPct val="80000"/>
              <a:buFont typeface="Arial" panose="020B0604020202020204" pitchFamily="34" charset="0"/>
              <a:buChar char="•"/>
              <a:defRPr sz="2800" kern="1200">
                <a:solidFill>
                  <a:schemeClr val="bg2">
                    <a:lumMod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300"/>
              </a:spcBef>
              <a:spcAft>
                <a:spcPts val="600"/>
              </a:spcAft>
              <a:buClr>
                <a:srgbClr val="00A998"/>
              </a:buClr>
              <a:buSzPct val="80000"/>
              <a:buFont typeface="Arial" panose="020B0604020202020204" pitchFamily="34" charset="0"/>
              <a:buChar char="•"/>
              <a:defRPr sz="2400" kern="1200">
                <a:solidFill>
                  <a:schemeClr val="bg2">
                    <a:lumMod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300"/>
              </a:spcBef>
              <a:spcAft>
                <a:spcPts val="600"/>
              </a:spcAft>
              <a:buClr>
                <a:srgbClr val="00A998"/>
              </a:buClr>
              <a:buSzPct val="80000"/>
              <a:buFont typeface="Arial" panose="020B0604020202020204" pitchFamily="34" charset="0"/>
              <a:buChar char="•"/>
              <a:defRPr sz="2000" kern="1200">
                <a:solidFill>
                  <a:schemeClr val="bg2">
                    <a:lumMod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300"/>
              </a:spcBef>
              <a:spcAft>
                <a:spcPts val="600"/>
              </a:spcAft>
              <a:buClr>
                <a:srgbClr val="00A998"/>
              </a:buClr>
              <a:buSzPct val="80000"/>
              <a:buFont typeface="Arial" panose="020B0604020202020204" pitchFamily="34" charset="0"/>
              <a:buChar char="•"/>
              <a:defRPr sz="200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sz="1700"/>
          </a:p>
        </p:txBody>
      </p:sp>
      <p:sp>
        <p:nvSpPr>
          <p:cNvPr id="9" name="Content Placeholder 7">
            <a:extLst>
              <a:ext uri="{FF2B5EF4-FFF2-40B4-BE49-F238E27FC236}">
                <a16:creationId xmlns:a16="http://schemas.microsoft.com/office/drawing/2014/main" id="{3E719445-F131-2203-8333-B3C489697746}"/>
              </a:ext>
            </a:extLst>
          </p:cNvPr>
          <p:cNvSpPr txBox="1">
            <a:spLocks/>
          </p:cNvSpPr>
          <p:nvPr/>
        </p:nvSpPr>
        <p:spPr>
          <a:xfrm>
            <a:off x="6942668" y="778933"/>
            <a:ext cx="4656666" cy="541866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300"/>
              </a:spcBef>
              <a:spcAft>
                <a:spcPts val="600"/>
              </a:spcAft>
              <a:buClr>
                <a:srgbClr val="00A998"/>
              </a:buClr>
              <a:buSzPct val="80000"/>
              <a:buFont typeface="Arial" panose="020B0604020202020204" pitchFamily="34" charset="0"/>
              <a:buChar char="•"/>
              <a:defRPr sz="3200" kern="1200">
                <a:solidFill>
                  <a:schemeClr val="bg2">
                    <a:lumMod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300"/>
              </a:spcBef>
              <a:spcAft>
                <a:spcPts val="600"/>
              </a:spcAft>
              <a:buClr>
                <a:srgbClr val="00A998"/>
              </a:buClr>
              <a:buSzPct val="80000"/>
              <a:buFont typeface="Arial" panose="020B0604020202020204" pitchFamily="34" charset="0"/>
              <a:buChar char="•"/>
              <a:defRPr sz="2800" kern="1200">
                <a:solidFill>
                  <a:schemeClr val="bg2">
                    <a:lumMod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300"/>
              </a:spcBef>
              <a:spcAft>
                <a:spcPts val="600"/>
              </a:spcAft>
              <a:buClr>
                <a:srgbClr val="00A998"/>
              </a:buClr>
              <a:buSzPct val="80000"/>
              <a:buFont typeface="Arial" panose="020B0604020202020204" pitchFamily="34" charset="0"/>
              <a:buChar char="•"/>
              <a:defRPr sz="2400" kern="1200">
                <a:solidFill>
                  <a:schemeClr val="bg2">
                    <a:lumMod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300"/>
              </a:spcBef>
              <a:spcAft>
                <a:spcPts val="600"/>
              </a:spcAft>
              <a:buClr>
                <a:srgbClr val="00A998"/>
              </a:buClr>
              <a:buSzPct val="80000"/>
              <a:buFont typeface="Arial" panose="020B0604020202020204" pitchFamily="34" charset="0"/>
              <a:buChar char="•"/>
              <a:defRPr sz="2000" kern="1200">
                <a:solidFill>
                  <a:schemeClr val="bg2">
                    <a:lumMod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300"/>
              </a:spcBef>
              <a:spcAft>
                <a:spcPts val="600"/>
              </a:spcAft>
              <a:buClr>
                <a:srgbClr val="00A998"/>
              </a:buClr>
              <a:buSzPct val="80000"/>
              <a:buFont typeface="Arial" panose="020B0604020202020204" pitchFamily="34" charset="0"/>
              <a:buChar char="•"/>
              <a:defRPr sz="2000" kern="1200">
                <a:solidFill>
                  <a:schemeClr val="bg2">
                    <a:lumMod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a:p>
        </p:txBody>
      </p:sp>
      <p:graphicFrame>
        <p:nvGraphicFramePr>
          <p:cNvPr id="161" name="Diagram 160">
            <a:extLst>
              <a:ext uri="{FF2B5EF4-FFF2-40B4-BE49-F238E27FC236}">
                <a16:creationId xmlns:a16="http://schemas.microsoft.com/office/drawing/2014/main" id="{3137DABD-1A61-1227-51D8-50447DA1272D}"/>
              </a:ext>
            </a:extLst>
          </p:cNvPr>
          <p:cNvGraphicFramePr/>
          <p:nvPr>
            <p:extLst>
              <p:ext uri="{D42A27DB-BD31-4B8C-83A1-F6EECF244321}">
                <p14:modId xmlns:p14="http://schemas.microsoft.com/office/powerpoint/2010/main" val="3943929393"/>
              </p:ext>
            </p:extLst>
          </p:nvPr>
        </p:nvGraphicFramePr>
        <p:xfrm>
          <a:off x="322730" y="2460812"/>
          <a:ext cx="11497234" cy="38055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5175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24D00-6F2A-1100-8FFF-D941B5EE73C3}"/>
              </a:ext>
            </a:extLst>
          </p:cNvPr>
          <p:cNvSpPr>
            <a:spLocks noGrp="1"/>
          </p:cNvSpPr>
          <p:nvPr>
            <p:ph type="title"/>
          </p:nvPr>
        </p:nvSpPr>
        <p:spPr/>
        <p:txBody>
          <a:bodyPr>
            <a:normAutofit/>
          </a:bodyPr>
          <a:lstStyle/>
          <a:p>
            <a:r>
              <a:rPr lang="en-US"/>
              <a:t>Technological Advancements: </a:t>
            </a:r>
            <a:br>
              <a:rPr lang="en-US"/>
            </a:br>
            <a:r>
              <a:rPr lang="en-US" b="0"/>
              <a:t>Digital Pathology Today </a:t>
            </a:r>
          </a:p>
        </p:txBody>
      </p:sp>
      <p:sp>
        <p:nvSpPr>
          <p:cNvPr id="8" name="Content Placeholder 7">
            <a:extLst>
              <a:ext uri="{FF2B5EF4-FFF2-40B4-BE49-F238E27FC236}">
                <a16:creationId xmlns:a16="http://schemas.microsoft.com/office/drawing/2014/main" id="{E81D52D9-9D94-F8D1-D4C8-9601E22DAE80}"/>
              </a:ext>
            </a:extLst>
          </p:cNvPr>
          <p:cNvSpPr>
            <a:spLocks noGrp="1"/>
          </p:cNvSpPr>
          <p:nvPr>
            <p:ph idx="1"/>
          </p:nvPr>
        </p:nvSpPr>
        <p:spPr>
          <a:xfrm>
            <a:off x="757667" y="2772344"/>
            <a:ext cx="4923765" cy="3427831"/>
          </a:xfrm>
        </p:spPr>
        <p:txBody>
          <a:bodyPr>
            <a:normAutofit/>
          </a:bodyPr>
          <a:lstStyle/>
          <a:p>
            <a:pPr marL="0" indent="0">
              <a:buNone/>
            </a:pPr>
            <a:r>
              <a:rPr lang="en-US" sz="2000" dirty="0"/>
              <a:t>Digital pathology is the practice of pathology using digital imaging made possible through technologies like whole slide imaging, replacing glass slides and microscopes. </a:t>
            </a:r>
          </a:p>
          <a:p>
            <a:pPr marL="0" indent="0">
              <a:buNone/>
            </a:pPr>
            <a:r>
              <a:rPr lang="en-US" sz="2000" dirty="0"/>
              <a:t>It enables remote collaboration, the integration of artificial intelligence into diagnostic workflows and cloud-based data sharing for research.</a:t>
            </a:r>
            <a:r>
              <a:rPr lang="en-US" sz="1600" baseline="30000" dirty="0"/>
              <a:t>4,5</a:t>
            </a:r>
            <a:r>
              <a:rPr lang="en-US" sz="2000" dirty="0"/>
              <a:t>  </a:t>
            </a:r>
          </a:p>
        </p:txBody>
      </p:sp>
      <p:sp>
        <p:nvSpPr>
          <p:cNvPr id="9" name="Content Placeholder 8">
            <a:extLst>
              <a:ext uri="{FF2B5EF4-FFF2-40B4-BE49-F238E27FC236}">
                <a16:creationId xmlns:a16="http://schemas.microsoft.com/office/drawing/2014/main" id="{9DFE53FC-3C21-EF49-F100-0E975D7B9D08}"/>
              </a:ext>
            </a:extLst>
          </p:cNvPr>
          <p:cNvSpPr>
            <a:spLocks noGrp="1"/>
          </p:cNvSpPr>
          <p:nvPr>
            <p:ph sz="half" idx="2"/>
          </p:nvPr>
        </p:nvSpPr>
        <p:spPr/>
        <p:txBody>
          <a:bodyPr/>
          <a:lstStyle/>
          <a:p>
            <a:endParaRPr lang="en-US"/>
          </a:p>
        </p:txBody>
      </p:sp>
      <p:pic>
        <p:nvPicPr>
          <p:cNvPr id="4" name="Picture Placeholder 3" descr="Close-up of a microscope in a laboratory&#10;&#10;AI-generated content may be incorrect.">
            <a:extLst>
              <a:ext uri="{FF2B5EF4-FFF2-40B4-BE49-F238E27FC236}">
                <a16:creationId xmlns:a16="http://schemas.microsoft.com/office/drawing/2014/main" id="{939E3AF4-0864-A297-71F2-C6777D12FEFC}"/>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6852313" y="1585913"/>
            <a:ext cx="3714750" cy="3714750"/>
          </a:xfrm>
          <a:prstGeom prst="rect">
            <a:avLst/>
          </a:prstGeom>
        </p:spPr>
      </p:pic>
      <p:sp>
        <p:nvSpPr>
          <p:cNvPr id="5" name="Title 1">
            <a:extLst>
              <a:ext uri="{FF2B5EF4-FFF2-40B4-BE49-F238E27FC236}">
                <a16:creationId xmlns:a16="http://schemas.microsoft.com/office/drawing/2014/main" id="{89EB8DA1-B150-B09F-474D-722D34F0CB83}"/>
              </a:ext>
            </a:extLst>
          </p:cNvPr>
          <p:cNvSpPr txBox="1">
            <a:spLocks/>
          </p:cNvSpPr>
          <p:nvPr/>
        </p:nvSpPr>
        <p:spPr>
          <a:xfrm>
            <a:off x="10254343" y="108857"/>
            <a:ext cx="1832222" cy="25690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i="0" kern="1200">
                <a:solidFill>
                  <a:schemeClr val="bg1"/>
                </a:solidFill>
                <a:latin typeface="Arial" panose="020B0604020202020204" pitchFamily="34" charset="0"/>
                <a:ea typeface="+mj-ea"/>
                <a:cs typeface="Arial" panose="020B0604020202020204" pitchFamily="34" charset="0"/>
              </a:defRPr>
            </a:lvl1pPr>
          </a:lstStyle>
          <a:p>
            <a:pPr algn="r"/>
            <a:r>
              <a:rPr lang="en-US" sz="1400" baseline="30000">
                <a:solidFill>
                  <a:srgbClr val="00A998"/>
                </a:solidFill>
              </a:rPr>
              <a:t>Reference 4,5,6</a:t>
            </a:r>
            <a:endParaRPr lang="en-US" sz="1400">
              <a:solidFill>
                <a:srgbClr val="00A998"/>
              </a:solidFill>
            </a:endParaRPr>
          </a:p>
        </p:txBody>
      </p:sp>
    </p:spTree>
    <p:extLst>
      <p:ext uri="{BB962C8B-B14F-4D97-AF65-F5344CB8AC3E}">
        <p14:creationId xmlns:p14="http://schemas.microsoft.com/office/powerpoint/2010/main" val="359121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A5D8F-139B-C99D-3293-09A41842E2E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0F9144E-3139-BE99-ABFD-17573954341D}"/>
              </a:ext>
            </a:extLst>
          </p:cNvPr>
          <p:cNvSpPr>
            <a:spLocks noGrp="1"/>
          </p:cNvSpPr>
          <p:nvPr>
            <p:ph type="title"/>
          </p:nvPr>
        </p:nvSpPr>
        <p:spPr/>
        <p:txBody>
          <a:bodyPr>
            <a:normAutofit/>
          </a:bodyPr>
          <a:lstStyle/>
          <a:p>
            <a:r>
              <a:rPr lang="en-US"/>
              <a:t>Expanding Applications of Digital Pathology</a:t>
            </a:r>
          </a:p>
        </p:txBody>
      </p:sp>
      <p:graphicFrame>
        <p:nvGraphicFramePr>
          <p:cNvPr id="14" name="Content Placeholder 13">
            <a:extLst>
              <a:ext uri="{FF2B5EF4-FFF2-40B4-BE49-F238E27FC236}">
                <a16:creationId xmlns:a16="http://schemas.microsoft.com/office/drawing/2014/main" id="{05760A28-9BED-6E1E-5C3A-8900FF36B21A}"/>
              </a:ext>
            </a:extLst>
          </p:cNvPr>
          <p:cNvGraphicFramePr>
            <a:graphicFrameLocks noGrp="1"/>
          </p:cNvGraphicFramePr>
          <p:nvPr>
            <p:ph idx="1"/>
            <p:extLst>
              <p:ext uri="{D42A27DB-BD31-4B8C-83A1-F6EECF244321}">
                <p14:modId xmlns:p14="http://schemas.microsoft.com/office/powerpoint/2010/main" val="2193839553"/>
              </p:ext>
            </p:extLst>
          </p:nvPr>
        </p:nvGraphicFramePr>
        <p:xfrm>
          <a:off x="838200" y="4098178"/>
          <a:ext cx="10337800" cy="20336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13F4DFC6-E990-9C59-49B3-42BFAC47F21D}"/>
              </a:ext>
            </a:extLst>
          </p:cNvPr>
          <p:cNvSpPr txBox="1">
            <a:spLocks/>
          </p:cNvSpPr>
          <p:nvPr/>
        </p:nvSpPr>
        <p:spPr>
          <a:xfrm>
            <a:off x="10254343" y="108857"/>
            <a:ext cx="1832222" cy="25690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i="0" kern="1200">
                <a:solidFill>
                  <a:schemeClr val="bg1"/>
                </a:solidFill>
                <a:latin typeface="Arial" panose="020B0604020202020204" pitchFamily="34" charset="0"/>
                <a:ea typeface="+mj-ea"/>
                <a:cs typeface="Arial" panose="020B0604020202020204" pitchFamily="34" charset="0"/>
              </a:defRPr>
            </a:lvl1pPr>
          </a:lstStyle>
          <a:p>
            <a:pPr algn="r"/>
            <a:r>
              <a:rPr lang="en-US" sz="1400" baseline="30000">
                <a:solidFill>
                  <a:srgbClr val="00A998"/>
                </a:solidFill>
              </a:rPr>
              <a:t>Reference 4,5,6</a:t>
            </a:r>
            <a:endParaRPr lang="en-US" sz="1400">
              <a:solidFill>
                <a:srgbClr val="00A998"/>
              </a:solidFill>
            </a:endParaRPr>
          </a:p>
        </p:txBody>
      </p:sp>
      <p:graphicFrame>
        <p:nvGraphicFramePr>
          <p:cNvPr id="16" name="Content Placeholder 13">
            <a:extLst>
              <a:ext uri="{FF2B5EF4-FFF2-40B4-BE49-F238E27FC236}">
                <a16:creationId xmlns:a16="http://schemas.microsoft.com/office/drawing/2014/main" id="{2782FD25-CE8A-BD8B-73FB-D0B7A0F4BD3D}"/>
              </a:ext>
            </a:extLst>
          </p:cNvPr>
          <p:cNvGraphicFramePr>
            <a:graphicFrameLocks/>
          </p:cNvGraphicFramePr>
          <p:nvPr>
            <p:extLst>
              <p:ext uri="{D42A27DB-BD31-4B8C-83A1-F6EECF244321}">
                <p14:modId xmlns:p14="http://schemas.microsoft.com/office/powerpoint/2010/main" val="2453424079"/>
              </p:ext>
            </p:extLst>
          </p:nvPr>
        </p:nvGraphicFramePr>
        <p:xfrm>
          <a:off x="838200" y="1757083"/>
          <a:ext cx="10337800" cy="22635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79441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D0826-5F15-5836-D098-77D818F57565}"/>
              </a:ext>
            </a:extLst>
          </p:cNvPr>
          <p:cNvSpPr>
            <a:spLocks noGrp="1"/>
          </p:cNvSpPr>
          <p:nvPr>
            <p:ph type="title"/>
          </p:nvPr>
        </p:nvSpPr>
        <p:spPr/>
        <p:txBody>
          <a:bodyPr>
            <a:normAutofit/>
          </a:bodyPr>
          <a:lstStyle/>
          <a:p>
            <a:r>
              <a:rPr lang="en-US"/>
              <a:t>Current Applications </a:t>
            </a:r>
            <a:br>
              <a:rPr lang="en-US"/>
            </a:br>
            <a:r>
              <a:rPr lang="en-US"/>
              <a:t>of AI in the Pathology Workflow</a:t>
            </a:r>
          </a:p>
        </p:txBody>
      </p:sp>
      <p:sp>
        <p:nvSpPr>
          <p:cNvPr id="3" name="Content Placeholder 2">
            <a:extLst>
              <a:ext uri="{FF2B5EF4-FFF2-40B4-BE49-F238E27FC236}">
                <a16:creationId xmlns:a16="http://schemas.microsoft.com/office/drawing/2014/main" id="{FE9A939E-FE79-C760-AC8D-BFA7EBD4B574}"/>
              </a:ext>
            </a:extLst>
          </p:cNvPr>
          <p:cNvSpPr>
            <a:spLocks noGrp="1"/>
          </p:cNvSpPr>
          <p:nvPr>
            <p:ph idx="1"/>
          </p:nvPr>
        </p:nvSpPr>
        <p:spPr>
          <a:xfrm>
            <a:off x="838200" y="1825625"/>
            <a:ext cx="6104467" cy="4351338"/>
          </a:xfrm>
        </p:spPr>
        <p:txBody>
          <a:bodyPr>
            <a:normAutofit/>
          </a:bodyPr>
          <a:lstStyle/>
          <a:p>
            <a:pPr marL="0" indent="0">
              <a:buNone/>
            </a:pPr>
            <a:r>
              <a:rPr lang="en-US" sz="1800" dirty="0"/>
              <a:t>AI algorithms are used to analyze digitized pathology slides for disease detection, classification and grading</a:t>
            </a:r>
          </a:p>
          <a:p>
            <a:r>
              <a:rPr lang="en-US" sz="1800" dirty="0"/>
              <a:t>AI accelerates and improves pathology workflows by analyzing digitized slides for disease detection, classification, and grading.</a:t>
            </a:r>
          </a:p>
          <a:p>
            <a:r>
              <a:rPr lang="en-US" sz="1800" dirty="0"/>
              <a:t>Automates repetitive tasks such as feature detection, biomarker quantification, and tissue segmentation, reducing inter‑observer variability.</a:t>
            </a:r>
          </a:p>
          <a:p>
            <a:r>
              <a:rPr lang="en-US" sz="1800" dirty="0"/>
              <a:t>Boosts diagnostic accuracy by identifying subtle patterns often missed by human review.</a:t>
            </a:r>
          </a:p>
          <a:p>
            <a:pPr marL="0" indent="0">
              <a:buNone/>
            </a:pPr>
            <a:endParaRPr lang="en-US" sz="1800" b="1" dirty="0">
              <a:solidFill>
                <a:srgbClr val="009E87"/>
              </a:solidFill>
            </a:endParaRPr>
          </a:p>
          <a:p>
            <a:pPr marL="0" indent="0">
              <a:buNone/>
            </a:pPr>
            <a:r>
              <a:rPr lang="en-US" sz="1800" b="1" dirty="0">
                <a:solidFill>
                  <a:srgbClr val="009E87"/>
                </a:solidFill>
              </a:rPr>
              <a:t>PROVEN IMPACT: </a:t>
            </a:r>
            <a:r>
              <a:rPr lang="en-US" sz="1800" b="1" dirty="0"/>
              <a:t>At Ohio State’s Wexner Medical Center, AI‑supported remote sign‑out has enabled faster, more accurate cancer diagnoses.</a:t>
            </a:r>
          </a:p>
        </p:txBody>
      </p:sp>
      <p:pic>
        <p:nvPicPr>
          <p:cNvPr id="9" name="Picture Placeholder 8" descr="A close-up of a person holding a tablet&#10;&#10;AI-generated content may be incorrect.">
            <a:extLst>
              <a:ext uri="{FF2B5EF4-FFF2-40B4-BE49-F238E27FC236}">
                <a16:creationId xmlns:a16="http://schemas.microsoft.com/office/drawing/2014/main" id="{3CA1920A-A4DE-2178-E6EF-760583590D5E}"/>
              </a:ext>
            </a:extLst>
          </p:cNvPr>
          <p:cNvPicPr>
            <a:picLocks noGrp="1" noChangeAspect="1"/>
          </p:cNvPicPr>
          <p:nvPr>
            <p:ph type="pic" idx="10"/>
          </p:nvPr>
        </p:nvPicPr>
        <p:blipFill>
          <a:blip r:embed="rId2" cstate="screen">
            <a:extLst>
              <a:ext uri="{28A0092B-C50C-407E-A947-70E740481C1C}">
                <a14:useLocalDpi xmlns:a14="http://schemas.microsoft.com/office/drawing/2010/main"/>
              </a:ext>
            </a:extLst>
          </a:blip>
          <a:srcRect/>
          <a:stretch>
            <a:fillRect/>
          </a:stretch>
        </p:blipFill>
        <p:spPr>
          <a:xfrm>
            <a:off x="7510013" y="1"/>
            <a:ext cx="3648974" cy="6858000"/>
          </a:xfrm>
          <a:prstGeom prst="rect">
            <a:avLst/>
          </a:prstGeom>
        </p:spPr>
      </p:pic>
      <p:sp>
        <p:nvSpPr>
          <p:cNvPr id="4" name="Title 1">
            <a:extLst>
              <a:ext uri="{FF2B5EF4-FFF2-40B4-BE49-F238E27FC236}">
                <a16:creationId xmlns:a16="http://schemas.microsoft.com/office/drawing/2014/main" id="{8139C7BA-31D1-C8E3-378F-00EDB1ABC30B}"/>
              </a:ext>
            </a:extLst>
          </p:cNvPr>
          <p:cNvSpPr txBox="1">
            <a:spLocks/>
          </p:cNvSpPr>
          <p:nvPr/>
        </p:nvSpPr>
        <p:spPr>
          <a:xfrm>
            <a:off x="10254343" y="108857"/>
            <a:ext cx="1832222" cy="25690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i="0" kern="1200">
                <a:solidFill>
                  <a:schemeClr val="bg1"/>
                </a:solidFill>
                <a:latin typeface="Arial" panose="020B0604020202020204" pitchFamily="34" charset="0"/>
                <a:ea typeface="+mj-ea"/>
                <a:cs typeface="Arial" panose="020B0604020202020204" pitchFamily="34" charset="0"/>
              </a:defRPr>
            </a:lvl1pPr>
          </a:lstStyle>
          <a:p>
            <a:pPr algn="r"/>
            <a:r>
              <a:rPr lang="en-US" sz="1400" baseline="30000">
                <a:solidFill>
                  <a:srgbClr val="00A998"/>
                </a:solidFill>
              </a:rPr>
              <a:t>Reference 7,9,11</a:t>
            </a:r>
            <a:endParaRPr lang="en-US" sz="1400">
              <a:solidFill>
                <a:srgbClr val="00A998"/>
              </a:solidFill>
            </a:endParaRPr>
          </a:p>
        </p:txBody>
      </p:sp>
    </p:spTree>
    <p:extLst>
      <p:ext uri="{BB962C8B-B14F-4D97-AF65-F5344CB8AC3E}">
        <p14:creationId xmlns:p14="http://schemas.microsoft.com/office/powerpoint/2010/main" val="3511434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CAD80-B291-D898-AAC6-8C5AE0B0C54F}"/>
              </a:ext>
            </a:extLst>
          </p:cNvPr>
          <p:cNvSpPr>
            <a:spLocks noGrp="1"/>
          </p:cNvSpPr>
          <p:nvPr>
            <p:ph type="title"/>
          </p:nvPr>
        </p:nvSpPr>
        <p:spPr>
          <a:xfrm>
            <a:off x="839789" y="1098971"/>
            <a:ext cx="3288458" cy="1600200"/>
          </a:xfrm>
        </p:spPr>
        <p:txBody>
          <a:bodyPr/>
          <a:lstStyle/>
          <a:p>
            <a:r>
              <a:rPr lang="en-US"/>
              <a:t>What’s Next for AI in Pathology?</a:t>
            </a:r>
          </a:p>
        </p:txBody>
      </p:sp>
      <p:graphicFrame>
        <p:nvGraphicFramePr>
          <p:cNvPr id="13" name="Content Placeholder 12">
            <a:extLst>
              <a:ext uri="{FF2B5EF4-FFF2-40B4-BE49-F238E27FC236}">
                <a16:creationId xmlns:a16="http://schemas.microsoft.com/office/drawing/2014/main" id="{BDA01491-30B2-DB56-0FD9-E82CD3B688BD}"/>
              </a:ext>
            </a:extLst>
          </p:cNvPr>
          <p:cNvGraphicFramePr>
            <a:graphicFrameLocks noGrp="1"/>
          </p:cNvGraphicFramePr>
          <p:nvPr>
            <p:ph idx="1"/>
            <p:extLst>
              <p:ext uri="{D42A27DB-BD31-4B8C-83A1-F6EECF244321}">
                <p14:modId xmlns:p14="http://schemas.microsoft.com/office/powerpoint/2010/main" val="2494720522"/>
              </p:ext>
            </p:extLst>
          </p:nvPr>
        </p:nvGraphicFramePr>
        <p:xfrm>
          <a:off x="5411788" y="1943101"/>
          <a:ext cx="6172200" cy="4246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
            <a:extLst>
              <a:ext uri="{FF2B5EF4-FFF2-40B4-BE49-F238E27FC236}">
                <a16:creationId xmlns:a16="http://schemas.microsoft.com/office/drawing/2014/main" id="{0DB281D2-D7BA-E0B7-E05A-AAFE0DEB4C1E}"/>
              </a:ext>
            </a:extLst>
          </p:cNvPr>
          <p:cNvSpPr>
            <a:spLocks noGrp="1"/>
          </p:cNvSpPr>
          <p:nvPr>
            <p:ph type="body" sz="half" idx="2"/>
          </p:nvPr>
        </p:nvSpPr>
        <p:spPr>
          <a:xfrm>
            <a:off x="839789" y="3046412"/>
            <a:ext cx="3411369" cy="2332412"/>
          </a:xfrm>
        </p:spPr>
        <p:txBody>
          <a:bodyPr vert="horz" lIns="91440" tIns="45720" rIns="91440" bIns="45720" rtlCol="0" anchor="t">
            <a:normAutofit/>
          </a:bodyPr>
          <a:lstStyle/>
          <a:p>
            <a:pPr algn="ctr"/>
            <a:r>
              <a:rPr lang="en-US"/>
              <a:t>The applications projected to be in routine use by 2030 are basic, repetitive tasks currently performed by pathologists, in contrast to the more “aspirational” topics amongst researchers and industry stakeholders such as predicting molecular biomarker status. </a:t>
            </a:r>
          </a:p>
        </p:txBody>
      </p:sp>
      <p:sp>
        <p:nvSpPr>
          <p:cNvPr id="4" name="Title 1">
            <a:extLst>
              <a:ext uri="{FF2B5EF4-FFF2-40B4-BE49-F238E27FC236}">
                <a16:creationId xmlns:a16="http://schemas.microsoft.com/office/drawing/2014/main" id="{8961FD0E-F61E-79D7-31D0-A4E03BD10718}"/>
              </a:ext>
            </a:extLst>
          </p:cNvPr>
          <p:cNvSpPr txBox="1">
            <a:spLocks/>
          </p:cNvSpPr>
          <p:nvPr/>
        </p:nvSpPr>
        <p:spPr>
          <a:xfrm>
            <a:off x="10254343" y="108857"/>
            <a:ext cx="1832222" cy="25690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i="0" kern="1200">
                <a:solidFill>
                  <a:schemeClr val="bg1"/>
                </a:solidFill>
                <a:latin typeface="Arial" panose="020B0604020202020204" pitchFamily="34" charset="0"/>
                <a:ea typeface="+mj-ea"/>
                <a:cs typeface="Arial" panose="020B0604020202020204" pitchFamily="34" charset="0"/>
              </a:defRPr>
            </a:lvl1pPr>
          </a:lstStyle>
          <a:p>
            <a:pPr algn="r"/>
            <a:r>
              <a:rPr lang="en-US" sz="1400" baseline="30000">
                <a:solidFill>
                  <a:srgbClr val="00A998"/>
                </a:solidFill>
              </a:rPr>
              <a:t>Reference 8</a:t>
            </a:r>
            <a:endParaRPr lang="en-US" sz="1400">
              <a:solidFill>
                <a:srgbClr val="00A998"/>
              </a:solidFill>
            </a:endParaRPr>
          </a:p>
        </p:txBody>
      </p:sp>
      <p:sp>
        <p:nvSpPr>
          <p:cNvPr id="15" name="TextBox 14">
            <a:extLst>
              <a:ext uri="{FF2B5EF4-FFF2-40B4-BE49-F238E27FC236}">
                <a16:creationId xmlns:a16="http://schemas.microsoft.com/office/drawing/2014/main" id="{33B85A71-BB4F-7B08-E7F2-F5B140E3D602}"/>
              </a:ext>
            </a:extLst>
          </p:cNvPr>
          <p:cNvSpPr txBox="1"/>
          <p:nvPr/>
        </p:nvSpPr>
        <p:spPr>
          <a:xfrm>
            <a:off x="5493543" y="991285"/>
            <a:ext cx="6100762" cy="707886"/>
          </a:xfrm>
          <a:prstGeom prst="rect">
            <a:avLst/>
          </a:prstGeom>
          <a:noFill/>
        </p:spPr>
        <p:txBody>
          <a:bodyPr wrap="square" lIns="91440" tIns="45720" rIns="91440" bIns="45720" anchor="t">
            <a:spAutoFit/>
          </a:bodyPr>
          <a:lstStyle/>
          <a:p>
            <a:r>
              <a:rPr lang="en-US" sz="2000" b="1">
                <a:effectLst/>
                <a:latin typeface="Arial"/>
                <a:ea typeface="Aptos" panose="020B0004020202020204" pitchFamily="34" charset="0"/>
                <a:cs typeface="Arial"/>
              </a:rPr>
              <a:t>Experts </a:t>
            </a:r>
            <a:r>
              <a:rPr lang="en-US" sz="2000" b="1">
                <a:latin typeface="Arial"/>
                <a:ea typeface="Aptos" panose="020B0004020202020204" pitchFamily="34" charset="0"/>
                <a:cs typeface="Arial"/>
              </a:rPr>
              <a:t>predict</a:t>
            </a:r>
            <a:r>
              <a:rPr lang="en-US" sz="2000" b="1">
                <a:effectLst/>
                <a:latin typeface="Arial"/>
                <a:ea typeface="Aptos" panose="020B0004020202020204" pitchFamily="34" charset="0"/>
                <a:cs typeface="Arial"/>
              </a:rPr>
              <a:t> that by 2030, AI applications would be in routine use for:</a:t>
            </a:r>
            <a:r>
              <a:rPr lang="en-US" sz="2000" b="1" baseline="30000" dirty="0">
                <a:latin typeface="Arial"/>
                <a:ea typeface="Aptos" panose="020B0004020202020204" pitchFamily="34" charset="0"/>
                <a:cs typeface="Arial"/>
              </a:rPr>
              <a:t>:</a:t>
            </a:r>
            <a:r>
              <a:rPr lang="en-US" sz="2000" b="1" dirty="0">
                <a:effectLst/>
                <a:latin typeface="Arial"/>
                <a:cs typeface="Arial"/>
              </a:rPr>
              <a:t> </a:t>
            </a:r>
            <a:endParaRPr lang="en-US" sz="2000" b="1" dirty="0">
              <a:latin typeface="Arial"/>
              <a:cs typeface="Arial"/>
            </a:endParaRPr>
          </a:p>
        </p:txBody>
      </p:sp>
    </p:spTree>
    <p:extLst>
      <p:ext uri="{BB962C8B-B14F-4D97-AF65-F5344CB8AC3E}">
        <p14:creationId xmlns:p14="http://schemas.microsoft.com/office/powerpoint/2010/main" val="675887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D8E4A-9307-E360-ED70-15F9BF30C89E}"/>
              </a:ext>
            </a:extLst>
          </p:cNvPr>
          <p:cNvSpPr>
            <a:spLocks noGrp="1"/>
          </p:cNvSpPr>
          <p:nvPr>
            <p:ph type="title"/>
          </p:nvPr>
        </p:nvSpPr>
        <p:spPr>
          <a:xfrm>
            <a:off x="757667" y="1152421"/>
            <a:ext cx="5290436" cy="1325563"/>
          </a:xfrm>
        </p:spPr>
        <p:txBody>
          <a:bodyPr>
            <a:normAutofit/>
          </a:bodyPr>
          <a:lstStyle/>
          <a:p>
            <a:r>
              <a:rPr lang="en-US" b="0"/>
              <a:t>Where Do We Go From Here? </a:t>
            </a:r>
            <a:r>
              <a:rPr lang="en-US"/>
              <a:t>Striving for Diagnostic Excellence</a:t>
            </a:r>
          </a:p>
        </p:txBody>
      </p:sp>
      <p:sp>
        <p:nvSpPr>
          <p:cNvPr id="3" name="Content Placeholder 2">
            <a:extLst>
              <a:ext uri="{FF2B5EF4-FFF2-40B4-BE49-F238E27FC236}">
                <a16:creationId xmlns:a16="http://schemas.microsoft.com/office/drawing/2014/main" id="{2E14AB73-BA80-3199-81B4-E35E042AECBE}"/>
              </a:ext>
            </a:extLst>
          </p:cNvPr>
          <p:cNvSpPr>
            <a:spLocks noGrp="1"/>
          </p:cNvSpPr>
          <p:nvPr>
            <p:ph idx="1"/>
          </p:nvPr>
        </p:nvSpPr>
        <p:spPr>
          <a:xfrm>
            <a:off x="757667" y="2667015"/>
            <a:ext cx="5225122" cy="3427831"/>
          </a:xfrm>
        </p:spPr>
        <p:txBody>
          <a:bodyPr vert="horz" lIns="91440" tIns="45720" rIns="91440" bIns="45720" rtlCol="0" anchor="t">
            <a:normAutofit/>
          </a:bodyPr>
          <a:lstStyle/>
          <a:p>
            <a:pPr marL="0" indent="0">
              <a:buNone/>
            </a:pPr>
            <a:r>
              <a:rPr lang="en-US" sz="2000" dirty="0">
                <a:latin typeface="Arial"/>
                <a:cs typeface="Arial"/>
              </a:rPr>
              <a:t>Pathologists are essential to clinical diagnosis and will continue to play a critical role in providing oversight and expertise as the pathology practice evolves. </a:t>
            </a:r>
          </a:p>
          <a:p>
            <a:pPr marL="0" indent="0">
              <a:buNone/>
            </a:pPr>
            <a:endParaRPr lang="en-US" sz="2000" dirty="0">
              <a:latin typeface="Arial"/>
              <a:cs typeface="Arial"/>
            </a:endParaRPr>
          </a:p>
          <a:p>
            <a:pPr marL="0" indent="0">
              <a:buNone/>
            </a:pPr>
            <a:r>
              <a:rPr lang="en-US" sz="2000" dirty="0">
                <a:latin typeface="Arial"/>
                <a:cs typeface="Arial"/>
              </a:rPr>
              <a:t>As increasing implementation of digital pathology systems and machine learning/AI applications shift how diagnostics is practiced, there are both increasing challenges and possibilities for advancing pathology and patient outcomes as a whole. </a:t>
            </a:r>
            <a:endParaRPr lang="en-US" dirty="0">
              <a:latin typeface="Arial"/>
              <a:cs typeface="Arial"/>
            </a:endParaRPr>
          </a:p>
          <a:p>
            <a:endParaRPr lang="en-US"/>
          </a:p>
        </p:txBody>
      </p:sp>
      <p:pic>
        <p:nvPicPr>
          <p:cNvPr id="6" name="Content Placeholder 5" descr="A microscope with a light on it&#10;&#10;AI-generated content may be incorrect.">
            <a:extLst>
              <a:ext uri="{FF2B5EF4-FFF2-40B4-BE49-F238E27FC236}">
                <a16:creationId xmlns:a16="http://schemas.microsoft.com/office/drawing/2014/main" id="{3DAAF299-57DF-20F9-247C-5BE240A707E4}"/>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rcRect t="-355" b="-355"/>
          <a:stretch>
            <a:fillRect/>
          </a:stretch>
        </p:blipFill>
        <p:spPr>
          <a:xfrm>
            <a:off x="6875463" y="1580606"/>
            <a:ext cx="3648075" cy="3709851"/>
          </a:xfrm>
        </p:spPr>
      </p:pic>
    </p:spTree>
    <p:extLst>
      <p:ext uri="{BB962C8B-B14F-4D97-AF65-F5344CB8AC3E}">
        <p14:creationId xmlns:p14="http://schemas.microsoft.com/office/powerpoint/2010/main" val="391067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A2A5B-9424-6958-5C01-E97DDAC51FB7}"/>
              </a:ext>
            </a:extLst>
          </p:cNvPr>
          <p:cNvSpPr>
            <a:spLocks noGrp="1"/>
          </p:cNvSpPr>
          <p:nvPr>
            <p:ph type="title"/>
          </p:nvPr>
        </p:nvSpPr>
        <p:spPr/>
        <p:txBody>
          <a:bodyPr/>
          <a:lstStyle/>
          <a:p>
            <a:r>
              <a:rPr lang="en-US"/>
              <a:t>Current Challenges for Digital Pathology</a:t>
            </a:r>
          </a:p>
        </p:txBody>
      </p:sp>
      <p:sp>
        <p:nvSpPr>
          <p:cNvPr id="5" name="Title 1">
            <a:extLst>
              <a:ext uri="{FF2B5EF4-FFF2-40B4-BE49-F238E27FC236}">
                <a16:creationId xmlns:a16="http://schemas.microsoft.com/office/drawing/2014/main" id="{D1A71029-7240-5F71-ACCC-4BA42DB0B4BF}"/>
              </a:ext>
            </a:extLst>
          </p:cNvPr>
          <p:cNvSpPr txBox="1">
            <a:spLocks/>
          </p:cNvSpPr>
          <p:nvPr/>
        </p:nvSpPr>
        <p:spPr>
          <a:xfrm>
            <a:off x="10254343" y="108857"/>
            <a:ext cx="1832222" cy="25690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i="0" kern="1200">
                <a:solidFill>
                  <a:schemeClr val="bg1"/>
                </a:solidFill>
                <a:latin typeface="Arial" panose="020B0604020202020204" pitchFamily="34" charset="0"/>
                <a:ea typeface="+mj-ea"/>
                <a:cs typeface="Arial" panose="020B0604020202020204" pitchFamily="34" charset="0"/>
              </a:defRPr>
            </a:lvl1pPr>
          </a:lstStyle>
          <a:p>
            <a:pPr algn="r"/>
            <a:r>
              <a:rPr lang="en-US" sz="1400" baseline="30000">
                <a:solidFill>
                  <a:srgbClr val="00A998"/>
                </a:solidFill>
              </a:rPr>
              <a:t>Reference 4,9</a:t>
            </a:r>
            <a:endParaRPr lang="en-US" sz="1400">
              <a:solidFill>
                <a:srgbClr val="00A998"/>
              </a:solidFill>
            </a:endParaRPr>
          </a:p>
        </p:txBody>
      </p:sp>
      <p:graphicFrame>
        <p:nvGraphicFramePr>
          <p:cNvPr id="8" name="Content Placeholder 7">
            <a:extLst>
              <a:ext uri="{FF2B5EF4-FFF2-40B4-BE49-F238E27FC236}">
                <a16:creationId xmlns:a16="http://schemas.microsoft.com/office/drawing/2014/main" id="{C3FE2618-70D5-ECBB-11F5-04312301063F}"/>
              </a:ext>
            </a:extLst>
          </p:cNvPr>
          <p:cNvGraphicFramePr>
            <a:graphicFrameLocks noGrp="1"/>
          </p:cNvGraphicFramePr>
          <p:nvPr>
            <p:ph idx="1"/>
            <p:extLst>
              <p:ext uri="{D42A27DB-BD31-4B8C-83A1-F6EECF244321}">
                <p14:modId xmlns:p14="http://schemas.microsoft.com/office/powerpoint/2010/main" val="2508696705"/>
              </p:ext>
            </p:extLst>
          </p:nvPr>
        </p:nvGraphicFramePr>
        <p:xfrm>
          <a:off x="4163381" y="1002506"/>
          <a:ext cx="7097713" cy="43513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356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6EBA8-5002-03A9-5744-B37F12BB5AD8}"/>
              </a:ext>
            </a:extLst>
          </p:cNvPr>
          <p:cNvSpPr>
            <a:spLocks noGrp="1"/>
          </p:cNvSpPr>
          <p:nvPr>
            <p:ph type="title"/>
          </p:nvPr>
        </p:nvSpPr>
        <p:spPr>
          <a:xfrm>
            <a:off x="757667" y="975000"/>
            <a:ext cx="5710368" cy="1325563"/>
          </a:xfrm>
        </p:spPr>
        <p:txBody>
          <a:bodyPr>
            <a:normAutofit/>
          </a:bodyPr>
          <a:lstStyle/>
          <a:p>
            <a:r>
              <a:rPr lang="en-US" b="0"/>
              <a:t>Where Do We Go From Here?</a:t>
            </a:r>
            <a:r>
              <a:rPr lang="en-US"/>
              <a:t> </a:t>
            </a:r>
            <a:br>
              <a:rPr lang="en-US"/>
            </a:br>
            <a:r>
              <a:rPr lang="en-US"/>
              <a:t>Global &amp; Workforce Impact</a:t>
            </a:r>
          </a:p>
        </p:txBody>
      </p:sp>
      <p:sp>
        <p:nvSpPr>
          <p:cNvPr id="9" name="Content Placeholder 8">
            <a:extLst>
              <a:ext uri="{FF2B5EF4-FFF2-40B4-BE49-F238E27FC236}">
                <a16:creationId xmlns:a16="http://schemas.microsoft.com/office/drawing/2014/main" id="{3A8BDE4A-361B-5D05-9F88-DC64F70BD6A1}"/>
              </a:ext>
            </a:extLst>
          </p:cNvPr>
          <p:cNvSpPr>
            <a:spLocks noGrp="1"/>
          </p:cNvSpPr>
          <p:nvPr>
            <p:ph idx="1"/>
          </p:nvPr>
        </p:nvSpPr>
        <p:spPr>
          <a:xfrm>
            <a:off x="757667" y="2263672"/>
            <a:ext cx="4923765" cy="3427831"/>
          </a:xfrm>
        </p:spPr>
        <p:txBody>
          <a:bodyPr vert="horz" lIns="91440" tIns="45720" rIns="91440" bIns="45720" rtlCol="0" anchor="t">
            <a:normAutofit/>
          </a:bodyPr>
          <a:lstStyle/>
          <a:p>
            <a:pPr marL="0" indent="0">
              <a:buNone/>
            </a:pPr>
            <a:r>
              <a:rPr lang="en-US" dirty="0"/>
              <a:t>Diagnostics is critical to quality healthcare, but this is underrecognized, leading to “underfunding and inadequate resources at all levels” </a:t>
            </a:r>
          </a:p>
          <a:p>
            <a:pPr marL="0" indent="0">
              <a:buNone/>
            </a:pPr>
            <a:endParaRPr lang="en-US" dirty="0"/>
          </a:p>
          <a:p>
            <a:endParaRPr lang="en-US" dirty="0"/>
          </a:p>
        </p:txBody>
      </p:sp>
      <p:pic>
        <p:nvPicPr>
          <p:cNvPr id="4" name="Content Placeholder 3" descr="A doctor holding a globe&#10;&#10;AI-generated content may be incorrect.">
            <a:extLst>
              <a:ext uri="{FF2B5EF4-FFF2-40B4-BE49-F238E27FC236}">
                <a16:creationId xmlns:a16="http://schemas.microsoft.com/office/drawing/2014/main" id="{FCB1020C-909B-1D2B-3784-149A2AFFD355}"/>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rcRect b="-289"/>
          <a:stretch>
            <a:fillRect/>
          </a:stretch>
        </p:blipFill>
        <p:spPr>
          <a:xfrm>
            <a:off x="6875463" y="1591733"/>
            <a:ext cx="3648075" cy="3708400"/>
          </a:xfrm>
          <a:prstGeom prst="rect">
            <a:avLst/>
          </a:prstGeom>
          <a:solidFill>
            <a:srgbClr val="00A998"/>
          </a:solidFill>
        </p:spPr>
      </p:pic>
      <p:sp>
        <p:nvSpPr>
          <p:cNvPr id="7" name="Title 1">
            <a:extLst>
              <a:ext uri="{FF2B5EF4-FFF2-40B4-BE49-F238E27FC236}">
                <a16:creationId xmlns:a16="http://schemas.microsoft.com/office/drawing/2014/main" id="{122AA46F-5713-CE6F-305B-5662D54F256C}"/>
              </a:ext>
            </a:extLst>
          </p:cNvPr>
          <p:cNvSpPr txBox="1">
            <a:spLocks/>
          </p:cNvSpPr>
          <p:nvPr/>
        </p:nvSpPr>
        <p:spPr>
          <a:xfrm>
            <a:off x="10254343" y="108857"/>
            <a:ext cx="1832222" cy="25690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i="0" kern="1200">
                <a:solidFill>
                  <a:schemeClr val="bg1"/>
                </a:solidFill>
                <a:latin typeface="Arial" panose="020B0604020202020204" pitchFamily="34" charset="0"/>
                <a:ea typeface="+mj-ea"/>
                <a:cs typeface="Arial" panose="020B0604020202020204" pitchFamily="34" charset="0"/>
              </a:defRPr>
            </a:lvl1pPr>
          </a:lstStyle>
          <a:p>
            <a:pPr algn="r"/>
            <a:r>
              <a:rPr lang="en-US" sz="1400" baseline="30000">
                <a:solidFill>
                  <a:srgbClr val="00A998"/>
                </a:solidFill>
              </a:rPr>
              <a:t>Reference 10</a:t>
            </a:r>
            <a:endParaRPr lang="en-US" sz="1400">
              <a:solidFill>
                <a:srgbClr val="00A998"/>
              </a:solidFill>
            </a:endParaRPr>
          </a:p>
        </p:txBody>
      </p:sp>
      <p:sp>
        <p:nvSpPr>
          <p:cNvPr id="11" name="Oval 10">
            <a:extLst>
              <a:ext uri="{FF2B5EF4-FFF2-40B4-BE49-F238E27FC236}">
                <a16:creationId xmlns:a16="http://schemas.microsoft.com/office/drawing/2014/main" id="{50812A62-D6A3-A19D-3C50-1E1690172D17}"/>
              </a:ext>
            </a:extLst>
          </p:cNvPr>
          <p:cNvSpPr/>
          <p:nvPr/>
        </p:nvSpPr>
        <p:spPr>
          <a:xfrm>
            <a:off x="723331" y="4258101"/>
            <a:ext cx="928048" cy="928048"/>
          </a:xfrm>
          <a:prstGeom prst="ellipse">
            <a:avLst/>
          </a:prstGeom>
          <a:solidFill>
            <a:srgbClr val="009E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47%</a:t>
            </a:r>
          </a:p>
        </p:txBody>
      </p:sp>
      <p:sp>
        <p:nvSpPr>
          <p:cNvPr id="13" name="TextBox 12">
            <a:extLst>
              <a:ext uri="{FF2B5EF4-FFF2-40B4-BE49-F238E27FC236}">
                <a16:creationId xmlns:a16="http://schemas.microsoft.com/office/drawing/2014/main" id="{45655F7D-5A3B-E123-3DEC-95CC4782749A}"/>
              </a:ext>
            </a:extLst>
          </p:cNvPr>
          <p:cNvSpPr txBox="1"/>
          <p:nvPr/>
        </p:nvSpPr>
        <p:spPr>
          <a:xfrm>
            <a:off x="1344305" y="4435860"/>
            <a:ext cx="4524232" cy="646331"/>
          </a:xfrm>
          <a:prstGeom prst="rect">
            <a:avLst/>
          </a:prstGeom>
          <a:noFill/>
        </p:spPr>
        <p:txBody>
          <a:bodyPr wrap="square">
            <a:spAutoFit/>
          </a:bodyPr>
          <a:lstStyle/>
          <a:p>
            <a:pPr lvl="1"/>
            <a:r>
              <a:rPr lang="en-US" dirty="0">
                <a:solidFill>
                  <a:schemeClr val="bg1"/>
                </a:solidFill>
                <a:latin typeface="Arial"/>
                <a:cs typeface="Arial"/>
              </a:rPr>
              <a:t>47% of the global population has little to no access to diagnostics</a:t>
            </a:r>
          </a:p>
        </p:txBody>
      </p:sp>
      <p:sp>
        <p:nvSpPr>
          <p:cNvPr id="14" name="TextBox 13">
            <a:extLst>
              <a:ext uri="{FF2B5EF4-FFF2-40B4-BE49-F238E27FC236}">
                <a16:creationId xmlns:a16="http://schemas.microsoft.com/office/drawing/2014/main" id="{597526AB-0CBF-4069-2CB9-FBFDF69404AA}"/>
              </a:ext>
            </a:extLst>
          </p:cNvPr>
          <p:cNvSpPr txBox="1"/>
          <p:nvPr/>
        </p:nvSpPr>
        <p:spPr>
          <a:xfrm>
            <a:off x="1344305" y="5359021"/>
            <a:ext cx="4524232" cy="923330"/>
          </a:xfrm>
          <a:prstGeom prst="rect">
            <a:avLst/>
          </a:prstGeom>
          <a:noFill/>
        </p:spPr>
        <p:txBody>
          <a:bodyPr wrap="square">
            <a:spAutoFit/>
          </a:bodyPr>
          <a:lstStyle/>
          <a:p>
            <a:pPr lvl="1"/>
            <a:r>
              <a:rPr lang="en-US" dirty="0">
                <a:solidFill>
                  <a:schemeClr val="bg1"/>
                </a:solidFill>
                <a:latin typeface="Arial"/>
                <a:cs typeface="Arial"/>
              </a:rPr>
              <a:t>In low and middle income countries, only 19% of the population have access to basic diagnostic tests</a:t>
            </a:r>
          </a:p>
        </p:txBody>
      </p:sp>
      <p:sp>
        <p:nvSpPr>
          <p:cNvPr id="15" name="Oval 14">
            <a:extLst>
              <a:ext uri="{FF2B5EF4-FFF2-40B4-BE49-F238E27FC236}">
                <a16:creationId xmlns:a16="http://schemas.microsoft.com/office/drawing/2014/main" id="{24C1B9E5-B99B-4152-5A4D-C5AC71B71DAB}"/>
              </a:ext>
            </a:extLst>
          </p:cNvPr>
          <p:cNvSpPr/>
          <p:nvPr/>
        </p:nvSpPr>
        <p:spPr>
          <a:xfrm>
            <a:off x="723331" y="5334000"/>
            <a:ext cx="928048" cy="928048"/>
          </a:xfrm>
          <a:prstGeom prst="ellipse">
            <a:avLst/>
          </a:prstGeom>
          <a:solidFill>
            <a:srgbClr val="009E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19%</a:t>
            </a:r>
          </a:p>
        </p:txBody>
      </p:sp>
    </p:spTree>
    <p:extLst>
      <p:ext uri="{BB962C8B-B14F-4D97-AF65-F5344CB8AC3E}">
        <p14:creationId xmlns:p14="http://schemas.microsoft.com/office/powerpoint/2010/main" val="3382225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3-210340-MT_Executive_Board Meeting_Volunteer Program [54]  -  Read-Only">
  <a:themeElements>
    <a:clrScheme name="Custom 8">
      <a:dk1>
        <a:srgbClr val="000000"/>
      </a:dk1>
      <a:lt1>
        <a:srgbClr val="FFFFFF"/>
      </a:lt1>
      <a:dk2>
        <a:srgbClr val="44546A"/>
      </a:dk2>
      <a:lt2>
        <a:srgbClr val="C7C7C7"/>
      </a:lt2>
      <a:accent1>
        <a:srgbClr val="24408F"/>
      </a:accent1>
      <a:accent2>
        <a:srgbClr val="00A998"/>
      </a:accent2>
      <a:accent3>
        <a:srgbClr val="AB1E89"/>
      </a:accent3>
      <a:accent4>
        <a:srgbClr val="5E2C91"/>
      </a:accent4>
      <a:accent5>
        <a:srgbClr val="EF494F"/>
      </a:accent5>
      <a:accent6>
        <a:srgbClr val="009CC0"/>
      </a:accent6>
      <a:hlink>
        <a:srgbClr val="515151"/>
      </a:hlink>
      <a:folHlink>
        <a:srgbClr val="007F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B6B8A141B96942975BA4DE7669F446" ma:contentTypeVersion="11" ma:contentTypeDescription="Create a new document." ma:contentTypeScope="" ma:versionID="af4b63cbd0d79e056066b663a8cc8db0">
  <xsd:schema xmlns:xsd="http://www.w3.org/2001/XMLSchema" xmlns:xs="http://www.w3.org/2001/XMLSchema" xmlns:p="http://schemas.microsoft.com/office/2006/metadata/properties" xmlns:ns3="fe0c5a4a-5205-48c5-a4f2-d5754d4136d0" xmlns:ns4="48b6a4ea-6954-4daa-aa37-09ebb2a4771b" targetNamespace="http://schemas.microsoft.com/office/2006/metadata/properties" ma:root="true" ma:fieldsID="37fdb0f6145867e3564a932ae3605551" ns3:_="" ns4:_="">
    <xsd:import namespace="fe0c5a4a-5205-48c5-a4f2-d5754d4136d0"/>
    <xsd:import namespace="48b6a4ea-6954-4daa-aa37-09ebb2a4771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0c5a4a-5205-48c5-a4f2-d5754d4136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b6a4ea-6954-4daa-aa37-09ebb2a4771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BB65C6-DA95-402D-B7DA-FB6D4851C871}">
  <ds:schemaRefs>
    <ds:schemaRef ds:uri="48b6a4ea-6954-4daa-aa37-09ebb2a4771b"/>
    <ds:schemaRef ds:uri="fe0c5a4a-5205-48c5-a4f2-d5754d4136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3725DE2-F52B-4CB9-9FB3-FAD4B7EC2AC0}">
  <ds:schemaRefs>
    <ds:schemaRef ds:uri="http://schemas.microsoft.com/office/2006/documentManagement/types"/>
    <ds:schemaRef ds:uri="http://www.w3.org/XML/1998/namespace"/>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48b6a4ea-6954-4daa-aa37-09ebb2a4771b"/>
    <ds:schemaRef ds:uri="fe0c5a4a-5205-48c5-a4f2-d5754d4136d0"/>
    <ds:schemaRef ds:uri="http://purl.org/dc/terms/"/>
  </ds:schemaRefs>
</ds:datastoreItem>
</file>

<file path=customXml/itemProps3.xml><?xml version="1.0" encoding="utf-8"?>
<ds:datastoreItem xmlns:ds="http://schemas.openxmlformats.org/officeDocument/2006/customXml" ds:itemID="{A03C16CF-4702-4FF3-AF53-347FB564A69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23-210340-MT_Executive_Board Meeting_Volunteer Program [54]  -  Read-Only</Template>
  <TotalTime>1614</TotalTime>
  <Words>1457</Words>
  <Application>Microsoft Macintosh PowerPoint</Application>
  <PresentationFormat>Widescreen</PresentationFormat>
  <Paragraphs>97</Paragraphs>
  <Slides>12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23-210340-MT_Executive_Board Meeting_Volunteer Program [54]  -  Read-Only</vt:lpstr>
      <vt:lpstr>Future of Pathology: Technology, AI and Diagnostic Excellence</vt:lpstr>
      <vt:lpstr>Technological Advancements: Digital Pathology  </vt:lpstr>
      <vt:lpstr>Technological Advancements:  Digital Pathology Today </vt:lpstr>
      <vt:lpstr>Expanding Applications of Digital Pathology</vt:lpstr>
      <vt:lpstr>Current Applications  of AI in the Pathology Workflow</vt:lpstr>
      <vt:lpstr>What’s Next for AI in Pathology?</vt:lpstr>
      <vt:lpstr>Where Do We Go From Here? Striving for Diagnostic Excellence</vt:lpstr>
      <vt:lpstr>Current Challenges for Digital Pathology</vt:lpstr>
      <vt:lpstr>Where Do We Go From Here?  Global &amp; Workforce Impact</vt:lpstr>
      <vt:lpstr>Strategies to Improve  Global Access and Pathology Workforce Shortages</vt:lpstr>
      <vt:lpstr>References</vt:lpstr>
      <vt:lpstr>References</vt:lpstr>
    </vt:vector>
  </TitlesOfParts>
  <Company>ASCP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2011 Task Force on Connectivity</dc:title>
  <dc:creator>Beck, Lucy</dc:creator>
  <cp:lastModifiedBy>Abby Cloos</cp:lastModifiedBy>
  <cp:revision>49</cp:revision>
  <cp:lastPrinted>2021-05-22T14:22:41Z</cp:lastPrinted>
  <dcterms:created xsi:type="dcterms:W3CDTF">2021-05-10T16:15:42Z</dcterms:created>
  <dcterms:modified xsi:type="dcterms:W3CDTF">2026-04-22T13:58:05Z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0x0101008AB6B8A141B96942975BA4DE7669F446</vt:lpwstr>
  </property>
  <property fmtid="{D5CDD505-2E9C-101B-9397-08002B2CF9AE}" pid="3" name="MSIP_Label_4dfd4032-9be4-4836-8760-5b03795e722f_Enabled">
    <vt:lpwstr>true</vt:lpwstr>
  </property>
  <property fmtid="{D5CDD505-2E9C-101B-9397-08002B2CF9AE}" pid="4" name="MSIP_Label_4dfd4032-9be4-4836-8760-5b03795e722f_SetDate">
    <vt:lpwstr>2026-03-11T15:45:05Z</vt:lpwstr>
  </property>
  <property fmtid="{D5CDD505-2E9C-101B-9397-08002B2CF9AE}" pid="5" name="MSIP_Label_4dfd4032-9be4-4836-8760-5b03795e722f_Method">
    <vt:lpwstr>Standard</vt:lpwstr>
  </property>
  <property fmtid="{D5CDD505-2E9C-101B-9397-08002B2CF9AE}" pid="6" name="MSIP_Label_4dfd4032-9be4-4836-8760-5b03795e722f_Name">
    <vt:lpwstr>defa4170-0d19-0005-0004-bc88714345d2</vt:lpwstr>
  </property>
  <property fmtid="{D5CDD505-2E9C-101B-9397-08002B2CF9AE}" pid="7" name="MSIP_Label_4dfd4032-9be4-4836-8760-5b03795e722f_SiteId">
    <vt:lpwstr>c0c799d2-8588-42b3-8c1e-83c4652bc813</vt:lpwstr>
  </property>
  <property fmtid="{D5CDD505-2E9C-101B-9397-08002B2CF9AE}" pid="8" name="MSIP_Label_4dfd4032-9be4-4836-8760-5b03795e722f_ActionId">
    <vt:lpwstr>8c0a06da-1d1c-4260-b4ff-970015cbab42</vt:lpwstr>
  </property>
  <property fmtid="{D5CDD505-2E9C-101B-9397-08002B2CF9AE}" pid="9" name="MSIP_Label_4dfd4032-9be4-4836-8760-5b03795e722f_ContentBits">
    <vt:lpwstr>0</vt:lpwstr>
  </property>
  <property fmtid="{D5CDD505-2E9C-101B-9397-08002B2CF9AE}" pid="10" name="MSIP_Label_4dfd4032-9be4-4836-8760-5b03795e722f_Tag">
    <vt:lpwstr>50, 3, 0, 1</vt:lpwstr>
  </property>
</Properties>
</file>